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1520488" cy="6480175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 userDrawn="1">
          <p15:clr>
            <a:srgbClr val="A4A3A4"/>
          </p15:clr>
        </p15:guide>
        <p15:guide id="2" pos="362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20" y="198"/>
      </p:cViewPr>
      <p:guideLst>
        <p:guide orient="horz" pos="2041"/>
        <p:guide pos="36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4779D67-B57C-5808-1EC1-3B022A2654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0061" y="1060529"/>
            <a:ext cx="8640366" cy="2256061"/>
          </a:xfrm>
        </p:spPr>
        <p:txBody>
          <a:bodyPr anchor="b"/>
          <a:lstStyle>
            <a:lvl1pPr algn="ctr">
              <a:defRPr sz="5669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85A0A567-D6DC-71B1-F008-E7F5F4F5C5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0061" y="3403592"/>
            <a:ext cx="8640366" cy="1564542"/>
          </a:xfrm>
        </p:spPr>
        <p:txBody>
          <a:bodyPr/>
          <a:lstStyle>
            <a:lvl1pPr marL="0" indent="0" algn="ctr">
              <a:buNone/>
              <a:defRPr sz="2268"/>
            </a:lvl1pPr>
            <a:lvl2pPr marL="432008" indent="0" algn="ctr">
              <a:buNone/>
              <a:defRPr sz="1890"/>
            </a:lvl2pPr>
            <a:lvl3pPr marL="864017" indent="0" algn="ctr">
              <a:buNone/>
              <a:defRPr sz="1701"/>
            </a:lvl3pPr>
            <a:lvl4pPr marL="1296025" indent="0" algn="ctr">
              <a:buNone/>
              <a:defRPr sz="1512"/>
            </a:lvl4pPr>
            <a:lvl5pPr marL="1728033" indent="0" algn="ctr">
              <a:buNone/>
              <a:defRPr sz="1512"/>
            </a:lvl5pPr>
            <a:lvl6pPr marL="2160041" indent="0" algn="ctr">
              <a:buNone/>
              <a:defRPr sz="1512"/>
            </a:lvl6pPr>
            <a:lvl7pPr marL="2592050" indent="0" algn="ctr">
              <a:buNone/>
              <a:defRPr sz="1512"/>
            </a:lvl7pPr>
            <a:lvl8pPr marL="3024058" indent="0" algn="ctr">
              <a:buNone/>
              <a:defRPr sz="1512"/>
            </a:lvl8pPr>
            <a:lvl9pPr marL="3456066" indent="0" algn="ctr">
              <a:buNone/>
              <a:defRPr sz="1512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7AF8F6C-38C4-F5B7-0516-01AE46754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2025-07-24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CAA67CF-0D73-FC83-F0D4-F60C6DB98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6125F55-C1F5-C38C-E5BE-2F5E0B18B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6191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3DD979F-21AB-39F4-27FD-8DAFCC051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3E0833F-4D20-136D-0434-7C2960D500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C901D54-A6F4-8CF9-A787-D01B2E061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2025-07-24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C866AF8-D699-0BDF-9A21-4045354C1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A07EFD4-2EA5-01FC-05B9-9821CB16E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1503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A3790D9F-DADA-39CD-D8B4-FCFFDC1F9B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244349" y="345009"/>
            <a:ext cx="2484105" cy="549164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B2D47E3-FCCF-F0B0-5B56-D646C9C609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92033" y="345009"/>
            <a:ext cx="7308310" cy="549164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C9950D1-8517-D61C-A46D-839B8EBA8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2025-07-24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2A48DD9-8E1D-7842-761C-BFD847423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6E233A4-C6AB-2880-E19D-B328A9945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8812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D86B04D-A39C-D53D-E616-235BABF32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DDF805A-9BDC-AFD8-8118-A3305FBA2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129E4A1-605B-8981-A186-59BD3AB26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2025-07-24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BEF64B-FA16-3660-BCBB-109120928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EBA5494-13E9-0107-BAC7-4A845FEC4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0481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15CE439-8A77-A831-BD21-15D073F1E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33" y="1615545"/>
            <a:ext cx="9936421" cy="2695572"/>
          </a:xfrm>
        </p:spPr>
        <p:txBody>
          <a:bodyPr anchor="b"/>
          <a:lstStyle>
            <a:lvl1pPr>
              <a:defRPr sz="5669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662EC2C-6024-5253-FB9A-159E2C6CB1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6033" y="4336618"/>
            <a:ext cx="9936421" cy="1417538"/>
          </a:xfrm>
        </p:spPr>
        <p:txBody>
          <a:bodyPr/>
          <a:lstStyle>
            <a:lvl1pPr marL="0" indent="0">
              <a:buNone/>
              <a:defRPr sz="2268">
                <a:solidFill>
                  <a:schemeClr val="tx1">
                    <a:tint val="82000"/>
                  </a:schemeClr>
                </a:solidFill>
              </a:defRPr>
            </a:lvl1pPr>
            <a:lvl2pPr marL="432008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82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82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82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82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82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82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E6D8819-0FFE-E4E4-CB06-E3870D5B7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2025-07-24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2FFE652-C093-EE8F-F497-7786FFB9F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CEFD9B9-69BB-1DB9-3FEB-C6719ADA4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6128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7E58351-06DB-78D7-FC08-04C91DCFD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51D9ED4-E0D0-8691-C872-B84A6698D9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2034" y="1725046"/>
            <a:ext cx="4896207" cy="411161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BBD4F74-CE74-8E66-F861-D6590A62BE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2247" y="1725046"/>
            <a:ext cx="4896207" cy="411161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EE0059B-428C-B5CE-2B1A-2E3198871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2025-07-24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EBF0E25-8572-C1A8-AEED-13294B3A6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53340A2-72D7-5226-6E2B-2C2A8212D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8796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AA2D8C6-7014-A74A-EC85-8D09DAE8F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534" y="345010"/>
            <a:ext cx="9936421" cy="1252534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8B1502F-1C6E-4B07-6744-E894F546DB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3535" y="1588543"/>
            <a:ext cx="4873706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1B0113C-17BE-ED14-1A70-569247A784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3535" y="2367064"/>
            <a:ext cx="4873706" cy="348159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65F0362C-32F4-92C7-2D69-EA16A0EFB9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32247" y="1588543"/>
            <a:ext cx="4897708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E1C1807-F7AA-92A5-0480-B2B3AD91E5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32247" y="2367064"/>
            <a:ext cx="4897708" cy="348159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1AD3DCB-8A0E-19CE-6FB6-C47CDD613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2025-07-24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8EF5DED-8D85-4A2D-F8AF-D8F5AA7E2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181712EE-070B-DE8D-9140-3B3F92980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404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3771CF-2D51-C6EC-7C50-5AC5B5811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0023517-076E-8B6C-1EF4-25A049A5A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2025-07-24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77C37B8-1900-2216-A0B7-2EA2754EE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B614C70-AF9E-D042-9049-DC18F3B5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6058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12B0347D-5D42-86CD-2B89-BF06D4E28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2025-07-24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DFFAE2D-9F9A-31DC-4A81-5C1943335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2D17BF2-794D-BF05-A787-2D7874381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3732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8EF03C-BB4B-B8A1-2C51-2A953D4C2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535" y="432012"/>
            <a:ext cx="3715657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25D3642-09F0-E2A1-6526-8604ABAFB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7708" y="933026"/>
            <a:ext cx="5832247" cy="4605124"/>
          </a:xfrm>
        </p:spPr>
        <p:txBody>
          <a:bodyPr/>
          <a:lstStyle>
            <a:lvl1pPr>
              <a:defRPr sz="3024"/>
            </a:lvl1pPr>
            <a:lvl2pPr>
              <a:defRPr sz="2646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B4BA5E1-7F73-F1FE-509A-561AB9A625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3535" y="1944052"/>
            <a:ext cx="3715657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B1BF5C2-9F5D-26C8-C0A1-6283E52AC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2025-07-24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8E31276-3908-5A04-429F-BC8D8982E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E85650B-244F-72B5-F0CC-BCA88229E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9590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ECDD024-47CE-E051-ED8E-2ADEE9019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535" y="432012"/>
            <a:ext cx="3715657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5417DE7-3890-9A79-B9E1-262CFE0AF7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97708" y="933026"/>
            <a:ext cx="5832247" cy="4605124"/>
          </a:xfrm>
        </p:spPr>
        <p:txBody>
          <a:bodyPr/>
          <a:lstStyle>
            <a:lvl1pPr marL="0" indent="0">
              <a:buNone/>
              <a:defRPr sz="3024"/>
            </a:lvl1pPr>
            <a:lvl2pPr marL="432008" indent="0">
              <a:buNone/>
              <a:defRPr sz="2646"/>
            </a:lvl2pPr>
            <a:lvl3pPr marL="864017" indent="0">
              <a:buNone/>
              <a:defRPr sz="2268"/>
            </a:lvl3pPr>
            <a:lvl4pPr marL="1296025" indent="0">
              <a:buNone/>
              <a:defRPr sz="1890"/>
            </a:lvl4pPr>
            <a:lvl5pPr marL="1728033" indent="0">
              <a:buNone/>
              <a:defRPr sz="1890"/>
            </a:lvl5pPr>
            <a:lvl6pPr marL="2160041" indent="0">
              <a:buNone/>
              <a:defRPr sz="1890"/>
            </a:lvl6pPr>
            <a:lvl7pPr marL="2592050" indent="0">
              <a:buNone/>
              <a:defRPr sz="1890"/>
            </a:lvl7pPr>
            <a:lvl8pPr marL="3024058" indent="0">
              <a:buNone/>
              <a:defRPr sz="1890"/>
            </a:lvl8pPr>
            <a:lvl9pPr marL="3456066" indent="0">
              <a:buNone/>
              <a:defRPr sz="189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81F1EF5-6E3A-986B-6D61-B552881A89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3535" y="1944052"/>
            <a:ext cx="3715657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DFBF8AE-7DB0-3887-411D-216975459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2025-07-24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FCE1BFB-D94F-52F3-A091-C54604696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9ABCBF2-B394-0D2A-CD0C-63A41238F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0781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43BACC74-02E6-A830-03C6-885DB54C4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34" y="345010"/>
            <a:ext cx="9936421" cy="1252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7A84361-0656-68D7-1E9E-FABAE10CC0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034" y="1725046"/>
            <a:ext cx="9936421" cy="4111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79E1D85-95E6-CB2F-8727-D27E509BD7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2033" y="6006163"/>
            <a:ext cx="259211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4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5DC0F3-653C-4B3E-BA02-6CCFDCEC603E}" type="datetimeFigureOut">
              <a:rPr lang="ko-KR" altLang="en-US" smtClean="0"/>
              <a:t>2025-07-24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4F095D6-8E8A-B03C-2265-E8B9439E8C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6162" y="6006163"/>
            <a:ext cx="3888165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4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7597A3B-C1E4-2FF8-EBCE-FB2F96C327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36345" y="6006163"/>
            <a:ext cx="259211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4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4747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864017" rtl="0" eaLnBrk="1" latinLnBrk="1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4" indent="-216004" algn="l" defTabSz="864017" rtl="0" eaLnBrk="1" latinLnBrk="1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12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10512117" y="5832019"/>
            <a:ext cx="852980" cy="461591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1/13</a:t>
            </a:r>
          </a:p>
        </p:txBody>
      </p:sp>
      <p:pic>
        <p:nvPicPr>
          <p:cNvPr id="6" name="그림 5" descr="텍스트, 폰트, 스크린샷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F727D6F-5279-EE7D-8FE9-9123387E14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767"/>
            <a:ext cx="11520488" cy="335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443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345204" y="5832019"/>
            <a:ext cx="1030890" cy="461591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10/13</a:t>
            </a:r>
          </a:p>
        </p:txBody>
      </p:sp>
      <p:pic>
        <p:nvPicPr>
          <p:cNvPr id="26" name="그림 25" descr="시계, 스크린샷, 텍스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F30D222-FE8B-A0F4-6C71-EA04E571BD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8772"/>
            <a:ext cx="11520488" cy="299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698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345204" y="5832019"/>
            <a:ext cx="1030890" cy="461591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11/13</a:t>
            </a:r>
          </a:p>
        </p:txBody>
      </p:sp>
      <p:pic>
        <p:nvPicPr>
          <p:cNvPr id="10" name="그림 9" descr="텍스트, 폰트, 시계, 스크린샷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85EDF79-40CE-ABC3-57AE-4BADE9399C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9807"/>
            <a:ext cx="11520488" cy="302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189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6B55F3-BF56-338D-425A-9A8177814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308172A7-9EB4-A416-0374-5F1630417282}"/>
              </a:ext>
            </a:extLst>
          </p:cNvPr>
          <p:cNvSpPr/>
          <p:nvPr/>
        </p:nvSpPr>
        <p:spPr>
          <a:xfrm>
            <a:off x="10345147" y="5832019"/>
            <a:ext cx="1031005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12/13</a:t>
            </a:r>
          </a:p>
        </p:txBody>
      </p:sp>
      <p:pic>
        <p:nvPicPr>
          <p:cNvPr id="12" name="그림 11" descr="텍스트, 시계, 스크린샷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1739376-0510-7120-46D3-EF8561D50B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9807"/>
            <a:ext cx="11520488" cy="302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033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766858-90E8-F7E9-703A-BD059DF37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12F5C0FE-10AA-6CCD-3893-DB7F1964E5AC}"/>
              </a:ext>
            </a:extLst>
          </p:cNvPr>
          <p:cNvSpPr/>
          <p:nvPr/>
        </p:nvSpPr>
        <p:spPr>
          <a:xfrm>
            <a:off x="10345146" y="5832019"/>
            <a:ext cx="1031006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13/13</a:t>
            </a:r>
          </a:p>
        </p:txBody>
      </p:sp>
      <p:pic>
        <p:nvPicPr>
          <p:cNvPr id="8" name="그림 7" descr="시계, 텍스트, 스크린샷, 디지털 시계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B30C7EE-10AF-58B0-8FD7-7030B35D13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7879"/>
            <a:ext cx="11520488" cy="149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365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512117" y="5832019"/>
            <a:ext cx="852980" cy="461591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2/13</a:t>
            </a:r>
          </a:p>
        </p:txBody>
      </p:sp>
      <p:pic>
        <p:nvPicPr>
          <p:cNvPr id="13" name="그림 12" descr="텍스트, 시계, 폰트, 스크린샷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1636ED7-F059-FE47-4ED5-5F111F962C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1815"/>
            <a:ext cx="11520488" cy="297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512117" y="5832019"/>
            <a:ext cx="852980" cy="461591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3/13</a:t>
            </a:r>
          </a:p>
        </p:txBody>
      </p:sp>
      <p:pic>
        <p:nvPicPr>
          <p:cNvPr id="14" name="그림 13" descr="텍스트, 폰트, 스크린샷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91A0084-BD95-C423-7D29-15781E2CD0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4293"/>
            <a:ext cx="11520488" cy="297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72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512117" y="5832019"/>
            <a:ext cx="852980" cy="461591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4/13</a:t>
            </a:r>
          </a:p>
        </p:txBody>
      </p:sp>
      <p:pic>
        <p:nvPicPr>
          <p:cNvPr id="11" name="그림 10" descr="텍스트, 시계, 폰트, 스크린샷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FF41793-56A1-C92A-8693-918F426476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920"/>
            <a:ext cx="11520488" cy="303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70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512117" y="5832019"/>
            <a:ext cx="852980" cy="461591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5/13</a:t>
            </a:r>
          </a:p>
        </p:txBody>
      </p:sp>
      <p:pic>
        <p:nvPicPr>
          <p:cNvPr id="16" name="그림 15" descr="텍스트, 폰트, 시계, 스크린샷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FA712A0-63ED-2D23-55A4-95D7C8D22F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9807"/>
            <a:ext cx="11520488" cy="302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31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512117" y="5832019"/>
            <a:ext cx="852980" cy="461591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6/13</a:t>
            </a:r>
          </a:p>
        </p:txBody>
      </p:sp>
      <p:pic>
        <p:nvPicPr>
          <p:cNvPr id="10" name="그림 9" descr="텍스트, 시계, 스크린샷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E7DD18B-BE7D-1B65-1B22-9F8E657487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9807"/>
            <a:ext cx="11520488" cy="302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062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512117" y="5832019"/>
            <a:ext cx="852980" cy="461591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7/13</a:t>
            </a:r>
          </a:p>
        </p:txBody>
      </p:sp>
      <p:pic>
        <p:nvPicPr>
          <p:cNvPr id="12" name="그림 11" descr="시계, 텍스트, 폰트, 스크린샷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3468D99-2268-0AE6-D2B7-611F5D20B0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7879"/>
            <a:ext cx="11520488" cy="152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36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512117" y="5832019"/>
            <a:ext cx="852980" cy="461591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8/13</a:t>
            </a:r>
          </a:p>
        </p:txBody>
      </p:sp>
      <p:pic>
        <p:nvPicPr>
          <p:cNvPr id="21" name="그림 20" descr="텍스트, 폰트, 스크린샷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20BEEAB-7DDA-CB6B-311F-30FAE5CF59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6702"/>
            <a:ext cx="11520488" cy="288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497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512117" y="5832019"/>
            <a:ext cx="852980" cy="461591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9/13</a:t>
            </a:r>
          </a:p>
        </p:txBody>
      </p:sp>
      <p:pic>
        <p:nvPicPr>
          <p:cNvPr id="25" name="그림 24" descr="텍스트, 폰트, 스크린샷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7E490BB-ECC8-138B-4528-15CD2312C3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9807"/>
            <a:ext cx="11520488" cy="298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566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</TotalTime>
  <Words>13</Words>
  <Application>Microsoft Office PowerPoint</Application>
  <PresentationFormat>사용자 지정</PresentationFormat>
  <Paragraphs>13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6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신선 이</cp:lastModifiedBy>
  <cp:revision>31</cp:revision>
  <dcterms:created xsi:type="dcterms:W3CDTF">2017-09-05T01:32:09Z</dcterms:created>
  <dcterms:modified xsi:type="dcterms:W3CDTF">2025-07-24T08:15:04Z</dcterms:modified>
</cp:coreProperties>
</file>