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2" r:id="rId1"/>
  </p:sldMasterIdLst>
  <p:notesMasterIdLst>
    <p:notesMasterId r:id="rId6"/>
  </p:notes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1507" autoAdjust="0"/>
    <p:restoredTop sz="94660"/>
  </p:normalViewPr>
  <p:slideViewPr>
    <p:cSldViewPr>
      <p:cViewPr varScale="1">
        <p:scale>
          <a:sx n="106" d="100"/>
          <a:sy n="106" d="100"/>
        </p:scale>
        <p:origin x="660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064383E-74E5-4663-998D-A2827A736C49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편집합니다</a:t>
            </a:r>
          </a:p>
          <a:p>
            <a:pPr lvl="1"/>
            <a:r>
              <a:rPr lang="ko-KR" altLang="en-US"/>
              <a:t>둘째 수준</a:t>
            </a:r>
          </a:p>
          <a:p>
            <a:pPr lvl="2"/>
            <a:r>
              <a:rPr lang="ko-KR" altLang="en-US"/>
              <a:t>셋째 수준</a:t>
            </a:r>
          </a:p>
          <a:p>
            <a:pPr lvl="3"/>
            <a:r>
              <a:rPr lang="ko-KR" altLang="en-US"/>
              <a:t>넷째 수준</a:t>
            </a:r>
          </a:p>
          <a:p>
            <a:pPr lvl="4"/>
            <a:r>
              <a:rPr lang="ko-KR" altLang="en-US"/>
              <a:t>다섯째 수준</a:t>
            </a:r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E6481D-4A45-4AAB-A7FA-FB618B97944A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390251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제목 슬라이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ko-KR" altLang="en-US"/>
              <a:t>클릭하여 마스터 부제목 스타일 편집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355558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제목 및 세로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8317849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세로 제목 및 텍스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8679266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제목 및 내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8556516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구역 머리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11206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콘텐츠 2개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601826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비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222859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제목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0003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빈 화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9294531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캡션 있는 콘텐츠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518485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캡션 있는 그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ko-KR" altLang="en-US"/>
              <a:t>그림을 추가하려면 아이콘을 클릭하십시오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ko-KR" altLang="en-US"/>
              <a:t>마스터 텍스트 스타일을 편집하려면 클릭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7853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ko-KR" altLang="en-US"/>
              <a:t>마스터 제목 스타일 편집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ko-KR" altLang="en-US"/>
              <a:t>마스터 텍스트 스타일을 편집하려면 클릭</a:t>
            </a:r>
          </a:p>
          <a:p>
            <a:pPr lvl="1"/>
            <a:r>
              <a:rPr lang="ko-KR" altLang="en-US"/>
              <a:t>두 번째 수준</a:t>
            </a:r>
          </a:p>
          <a:p>
            <a:pPr lvl="2"/>
            <a:r>
              <a:rPr lang="ko-KR" altLang="en-US"/>
              <a:t>세 번째 수준</a:t>
            </a:r>
          </a:p>
          <a:p>
            <a:pPr lvl="3"/>
            <a:r>
              <a:rPr lang="ko-KR" altLang="en-US"/>
              <a:t>네 번째 수준</a:t>
            </a:r>
          </a:p>
          <a:p>
            <a:pPr lvl="4"/>
            <a:r>
              <a:rPr lang="ko-KR" altLang="en-US"/>
              <a:t>다섯 번째 수준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362B8A-64A3-4C50-A4D1-9118E5C0DE15}" type="datetimeFigureOut">
              <a:rPr lang="ko-KR" altLang="en-US" smtClean="0"/>
              <a:pPr/>
              <a:t>2025-01-14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63CEA-3B33-4EFE-A656-93E1D1140C42}" type="slidenum">
              <a:rPr lang="ko-KR" altLang="en-US" smtClean="0"/>
              <a:pPr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899457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3" r:id="rId1"/>
    <p:sldLayoutId id="2147483764" r:id="rId2"/>
    <p:sldLayoutId id="2147483765" r:id="rId3"/>
    <p:sldLayoutId id="2147483766" r:id="rId4"/>
    <p:sldLayoutId id="2147483767" r:id="rId5"/>
    <p:sldLayoutId id="2147483768" r:id="rId6"/>
    <p:sldLayoutId id="2147483769" r:id="rId7"/>
    <p:sldLayoutId id="2147483770" r:id="rId8"/>
    <p:sldLayoutId id="2147483771" r:id="rId9"/>
    <p:sldLayoutId id="2147483772" r:id="rId10"/>
    <p:sldLayoutId id="2147483773" r:id="rId11"/>
  </p:sldLayoutIdLst>
  <p:txStyles>
    <p:titleStyle>
      <a:lvl1pPr algn="l" defTabSz="914400" rtl="0" eaLnBrk="1" latinLnBrk="1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1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1/4</a:t>
            </a:r>
          </a:p>
        </p:txBody>
      </p:sp>
      <p:pic>
        <p:nvPicPr>
          <p:cNvPr id="9" name="그림 8" descr="텍스트, 스크린샷, 폰트, 그래픽이(가) 표시된 사진&#10;&#10;자동 생성된 설명">
            <a:extLst>
              <a:ext uri="{FF2B5EF4-FFF2-40B4-BE49-F238E27FC236}">
                <a16:creationId xmlns:a16="http://schemas.microsoft.com/office/drawing/2014/main" id="{85770579-4D7C-7A1A-8476-10021081BED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6672"/>
            <a:ext cx="9144000" cy="3591098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직사각형 4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2/4</a:t>
            </a:r>
          </a:p>
        </p:txBody>
      </p:sp>
      <p:pic>
        <p:nvPicPr>
          <p:cNvPr id="10" name="그림 9" descr="텍스트, 스크린샷, 폰트, 시계이(가) 표시된 사진&#10;&#10;자동 생성된 설명">
            <a:extLst>
              <a:ext uri="{FF2B5EF4-FFF2-40B4-BE49-F238E27FC236}">
                <a16:creationId xmlns:a16="http://schemas.microsoft.com/office/drawing/2014/main" id="{D938DB6F-179B-95F3-1FB8-7C6921026A8D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52736"/>
            <a:ext cx="9144000" cy="298704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3/4</a:t>
            </a:r>
          </a:p>
        </p:txBody>
      </p:sp>
      <p:pic>
        <p:nvPicPr>
          <p:cNvPr id="8" name="그림 7" descr="텍스트, 스크린샷, 폰트, 시계이(가) 표시된 사진&#10;&#10;자동 생성된 설명">
            <a:extLst>
              <a:ext uri="{FF2B5EF4-FFF2-40B4-BE49-F238E27FC236}">
                <a16:creationId xmlns:a16="http://schemas.microsoft.com/office/drawing/2014/main" id="{401A95F2-A14A-70E5-2922-BA6F18C96E2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2696"/>
            <a:ext cx="9144000" cy="334725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/>
          <p:cNvSpPr/>
          <p:nvPr/>
        </p:nvSpPr>
        <p:spPr>
          <a:xfrm>
            <a:off x="8304305" y="6143644"/>
            <a:ext cx="675185" cy="461665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altLang="ko-KR" sz="24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4</a:t>
            </a:r>
            <a:r>
              <a:rPr lang="en-US" altLang="ko-KR" sz="2400" b="1" cap="all" spc="0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/4</a:t>
            </a:r>
          </a:p>
        </p:txBody>
      </p:sp>
      <p:pic>
        <p:nvPicPr>
          <p:cNvPr id="11" name="그림 10" descr="텍스트, 폰트, 시계, 스크린샷이(가) 표시된 사진&#10;&#10;자동 생성된 설명">
            <a:extLst>
              <a:ext uri="{FF2B5EF4-FFF2-40B4-BE49-F238E27FC236}">
                <a16:creationId xmlns:a16="http://schemas.microsoft.com/office/drawing/2014/main" id="{233636F8-0BF8-D2C7-90C6-E27CC46A9A5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84784"/>
            <a:ext cx="9144000" cy="1537854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2013 - 2022 테마">
  <a:themeElements>
    <a:clrScheme name="Office 2007 - 20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 2013 - 2022 테마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테마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501</TotalTime>
  <Words>4</Words>
  <Application>Microsoft Office PowerPoint</Application>
  <PresentationFormat>화면 슬라이드 쇼(4:3)</PresentationFormat>
  <Paragraphs>4</Paragraphs>
  <Slides>4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4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4</vt:i4>
      </vt:variant>
    </vt:vector>
  </HeadingPairs>
  <TitlesOfParts>
    <vt:vector size="9" baseType="lpstr">
      <vt:lpstr>맑은 고딕</vt:lpstr>
      <vt:lpstr>Arial</vt:lpstr>
      <vt:lpstr>Calibri</vt:lpstr>
      <vt:lpstr>Calibri Light</vt:lpstr>
      <vt:lpstr>Office 2013 - 2022 테마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영업부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슬라이드 1</dc:title>
  <dc:creator>이삭</dc:creator>
  <cp:lastModifiedBy>신선 이</cp:lastModifiedBy>
  <cp:revision>82</cp:revision>
  <dcterms:created xsi:type="dcterms:W3CDTF">2011-02-12T13:28:44Z</dcterms:created>
  <dcterms:modified xsi:type="dcterms:W3CDTF">2025-01-14T12:13:48Z</dcterms:modified>
</cp:coreProperties>
</file>