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55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78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92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65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1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8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2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00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45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4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5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94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</a:p>
        </p:txBody>
      </p:sp>
      <p:pic>
        <p:nvPicPr>
          <p:cNvPr id="9" name="그림 8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85770579-4D7C-7A1A-8476-10021081B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591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</a:p>
        </p:txBody>
      </p:sp>
      <p:pic>
        <p:nvPicPr>
          <p:cNvPr id="10" name="그림 9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D938DB6F-179B-95F3-1FB8-7C6921026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2987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3/4</a:t>
            </a:r>
          </a:p>
        </p:txBody>
      </p:sp>
      <p:pic>
        <p:nvPicPr>
          <p:cNvPr id="8" name="그림 7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401A95F2-A14A-70E5-2922-BA6F18C96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347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</a:p>
        </p:txBody>
      </p:sp>
      <p:pic>
        <p:nvPicPr>
          <p:cNvPr id="11" name="그림 10" descr="텍스트, 폰트, 시계, 스크린샷이(가) 표시된 사진&#10;&#10;자동 생성된 설명">
            <a:extLst>
              <a:ext uri="{FF2B5EF4-FFF2-40B4-BE49-F238E27FC236}">
                <a16:creationId xmlns:a16="http://schemas.microsoft.com/office/drawing/2014/main" id="{233636F8-0BF8-D2C7-90C6-E27CC46A9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1537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501</TotalTime>
  <Words>4</Words>
  <Application>Microsoft Office PowerPoint</Application>
  <PresentationFormat>화면 슬라이드 쇼(4:3)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82</cp:revision>
  <dcterms:created xsi:type="dcterms:W3CDTF">2011-02-12T13:28:44Z</dcterms:created>
  <dcterms:modified xsi:type="dcterms:W3CDTF">2025-01-14T12:13:48Z</dcterms:modified>
</cp:coreProperties>
</file>