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61" r:id="rId5"/>
    <p:sldId id="260" r:id="rId6"/>
    <p:sldId id="259" r:id="rId7"/>
    <p:sldId id="258" r:id="rId8"/>
    <p:sldId id="257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655E-CF66-443E-AC12-7B84B54FAD31}" type="datetimeFigureOut">
              <a:rPr lang="ko-KR" altLang="en-US" smtClean="0"/>
              <a:t>2019-12-07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06B00-1006-4704-8AE6-351E0843435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655E-CF66-443E-AC12-7B84B54FAD31}" type="datetimeFigureOut">
              <a:rPr lang="ko-KR" altLang="en-US" smtClean="0"/>
              <a:t>2019-12-07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06B00-1006-4704-8AE6-351E0843435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655E-CF66-443E-AC12-7B84B54FAD31}" type="datetimeFigureOut">
              <a:rPr lang="ko-KR" altLang="en-US" smtClean="0"/>
              <a:t>2019-12-07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06B00-1006-4704-8AE6-351E0843435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655E-CF66-443E-AC12-7B84B54FAD31}" type="datetimeFigureOut">
              <a:rPr lang="ko-KR" altLang="en-US" smtClean="0"/>
              <a:t>2019-12-07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06B00-1006-4704-8AE6-351E0843435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655E-CF66-443E-AC12-7B84B54FAD31}" type="datetimeFigureOut">
              <a:rPr lang="ko-KR" altLang="en-US" smtClean="0"/>
              <a:t>2019-12-07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06B00-1006-4704-8AE6-351E0843435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655E-CF66-443E-AC12-7B84B54FAD31}" type="datetimeFigureOut">
              <a:rPr lang="ko-KR" altLang="en-US" smtClean="0"/>
              <a:t>2019-12-07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06B00-1006-4704-8AE6-351E0843435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655E-CF66-443E-AC12-7B84B54FAD31}" type="datetimeFigureOut">
              <a:rPr lang="ko-KR" altLang="en-US" smtClean="0"/>
              <a:t>2019-12-07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06B00-1006-4704-8AE6-351E0843435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655E-CF66-443E-AC12-7B84B54FAD31}" type="datetimeFigureOut">
              <a:rPr lang="ko-KR" altLang="en-US" smtClean="0"/>
              <a:t>2019-12-07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06B00-1006-4704-8AE6-351E0843435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655E-CF66-443E-AC12-7B84B54FAD31}" type="datetimeFigureOut">
              <a:rPr lang="ko-KR" altLang="en-US" smtClean="0"/>
              <a:t>2019-12-07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06B00-1006-4704-8AE6-351E0843435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655E-CF66-443E-AC12-7B84B54FAD31}" type="datetimeFigureOut">
              <a:rPr lang="ko-KR" altLang="en-US" smtClean="0"/>
              <a:t>2019-12-07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06B00-1006-4704-8AE6-351E0843435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655E-CF66-443E-AC12-7B84B54FAD31}" type="datetimeFigureOut">
              <a:rPr lang="ko-KR" altLang="en-US" smtClean="0"/>
              <a:t>2019-12-07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06B00-1006-4704-8AE6-351E0843435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C655E-CF66-443E-AC12-7B84B54FAD31}" type="datetimeFigureOut">
              <a:rPr lang="ko-KR" altLang="en-US" smtClean="0"/>
              <a:t>2019-12-07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06B00-1006-4704-8AE6-351E0843435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4348" y="1428736"/>
            <a:ext cx="7772400" cy="1470025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4" name="그림 3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0789"/>
            <a:ext cx="9144000" cy="625642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4348" y="1428736"/>
            <a:ext cx="7772400" cy="1470025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3" name="그림 2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0789"/>
            <a:ext cx="9144000" cy="625642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4348" y="1428736"/>
            <a:ext cx="7772400" cy="1470025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3" name="그림 2" descr="후렴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0789"/>
            <a:ext cx="9144000" cy="625642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4348" y="1428736"/>
            <a:ext cx="7772400" cy="1470025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3" name="그림 2" descr="후렴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0789"/>
            <a:ext cx="9144000" cy="625642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4348" y="1428736"/>
            <a:ext cx="7772400" cy="1470025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3" name="그림 2" descr="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0789"/>
            <a:ext cx="9144000" cy="625642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4348" y="1428736"/>
            <a:ext cx="7772400" cy="1470025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3" name="그림 2" descr="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0789"/>
            <a:ext cx="9144000" cy="625642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4348" y="1428736"/>
            <a:ext cx="7772400" cy="1470025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3" name="그림 2" descr="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0789"/>
            <a:ext cx="9144000" cy="625642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4348" y="1428736"/>
            <a:ext cx="7772400" cy="1470025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3" name="그림 2" descr="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0789"/>
            <a:ext cx="9144000" cy="625642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화면 슬라이드 쇼(4:3)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</dc:creator>
  <cp:lastModifiedBy>a</cp:lastModifiedBy>
  <cp:revision>1</cp:revision>
  <dcterms:created xsi:type="dcterms:W3CDTF">2019-12-06T22:32:20Z</dcterms:created>
  <dcterms:modified xsi:type="dcterms:W3CDTF">2019-12-06T22:34:53Z</dcterms:modified>
</cp:coreProperties>
</file>