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2025-02-06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CC6288-3DA7-AA10-1DEA-55BAA773E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9782A0E-DA61-781A-CEB5-1145A9AC0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413F3E-7B73-1C8F-CDF4-72552E438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F81BD0-F881-0BEC-DC21-3E88253A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E9CFF9-D978-C2A2-C763-E5B2B10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5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09774D-8AA4-B86D-4B09-0DE4ADE3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674505-618C-284B-6D87-362ECE938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415D9F-AAFD-7B24-14A8-35B27471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7CDF17-59A1-FC73-9AA4-7046506A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AFA545-E4DA-5053-347C-5C3D2AD59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14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1A1381D-2ABF-B885-4414-7F63D0737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ABF75FC-8973-50BA-F965-A4EDB6369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ED5839-AA6B-A927-BEB2-CEF215F5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48F335-1D86-8E39-96B9-01EEFAEB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8E3593-EAE7-C34C-8084-EE30B47E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04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DF956B-EA5B-3742-7589-B1602CB1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295BB0-B16F-4EF8-F308-A279A47EE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296850-EADD-E992-3141-65143268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C8E892-F191-6BDB-E390-73224EC3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E55749-3C3A-6392-40C4-559E4D4E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10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921666-5909-05CA-1205-018FC0CB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A970F0-04B6-D17C-F7CB-FD86E37A1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E95338-245B-CC0E-93A8-EC9224EA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D3E9CE-030C-15A0-883D-490FA1CE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3867EC-4444-8584-1ED0-FA312672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24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8DAD44-4874-62BE-C585-C6F9FE53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E5A676-C885-CA37-A716-ACD6DC89F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861128-3418-7DF9-F6E3-D18273F1C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B83C20-4DC1-D1D0-8AFF-2943015F4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E4B41BC-ED91-752B-28AD-1FDF90EA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1760915-8C9F-74FE-1793-C6005757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02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311E75-7ACF-9437-79EE-78E9B265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188AB52-0070-73A7-E2FF-4BCCB75F4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7B5ECEC-F00C-110C-8E37-9CD6847C5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E6CBC42-F2F3-69A0-1F77-70552EEAA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FB6B33A-B24D-0803-4A53-3E6AACD4A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398B854-7C2E-FB91-0F43-6AC4DF77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1CBD99E-C64E-2710-9A5D-683A81E9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1F0694A-71F8-5247-0014-B70C2D9B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98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FE514E-9ADF-E186-1774-883F8ECC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C9AAE6F-9833-9624-05CD-254A1E49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A5D22BE-E392-36F8-C134-7D343965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6F13531-E981-126D-966A-5455FA7F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02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CCAF33-D163-497C-10A3-404EB698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F6F58D2-1D2A-29D5-DAC9-23E968DB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A01968-01FF-6B50-4FB9-DDEE3672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42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BCE387-FD3C-12BA-117E-99E9DFBD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69B25C-3AD9-280D-9F5A-DEDED147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9A334F-A8E0-E945-F8F3-4D591172C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632949-6F80-71CD-74A8-96259087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33DB319-ABF6-DC2A-69A6-FF247C6D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1134D9-9DD1-A53A-958C-D28ED658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40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DC4145-EA0D-0B9D-0CD3-453988ED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1B12E6E-DF0A-34F0-C3C7-5F7ABA23A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0221D9-C001-FA46-7E9A-6D977725D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9168BA-1EAB-BAE0-E4B9-EEACE170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2025-02-06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E6610F1-5C18-37B4-B193-3124C9B6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ECA981-EB2F-69F7-1159-B29C6EB3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61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C4C1161-A393-7B70-1226-36E413CA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DB1E66-B675-409E-AF8A-623D430C8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732E98-9BBD-FAAF-109D-400A6BE02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2025-02-06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7FEC20-0F9E-3AAF-30E9-A341524D3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424D97-D250-5A1A-5C54-3862B94EE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67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</a:p>
        </p:txBody>
      </p:sp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C475AA26-173E-E38C-6F91-7A1004446C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35190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2/6</a:t>
            </a:r>
          </a:p>
        </p:txBody>
      </p:sp>
      <p:pic>
        <p:nvPicPr>
          <p:cNvPr id="7" name="그림 6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3047BA3A-3564-BB7F-60C6-2497848D6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2973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</a:p>
        </p:txBody>
      </p:sp>
      <p:pic>
        <p:nvPicPr>
          <p:cNvPr id="6" name="그림 5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1E2D50A4-D10D-C2B4-32CD-D3CDD0723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29537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</a:p>
        </p:txBody>
      </p:sp>
      <p:pic>
        <p:nvPicPr>
          <p:cNvPr id="5" name="그림 4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833923FB-40F4-6BCE-E605-69C475F95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8817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</a:p>
        </p:txBody>
      </p:sp>
      <p:pic>
        <p:nvPicPr>
          <p:cNvPr id="13" name="그림 12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6B3B5449-5C30-7996-9F75-D97821681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30147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</a:p>
        </p:txBody>
      </p:sp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E162C237-8ACC-DF64-F936-CF4A4F6BF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2956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6</Words>
  <Application>Microsoft Office PowerPoint</Application>
  <PresentationFormat>화면 슬라이드 쇼(4:3)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신선 이</cp:lastModifiedBy>
  <cp:revision>83</cp:revision>
  <dcterms:created xsi:type="dcterms:W3CDTF">2011-02-12T13:28:44Z</dcterms:created>
  <dcterms:modified xsi:type="dcterms:W3CDTF">2025-02-06T07:30:05Z</dcterms:modified>
</cp:coreProperties>
</file>