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07" autoAdjust="0"/>
    <p:restoredTop sz="94660"/>
  </p:normalViewPr>
  <p:slideViewPr>
    <p:cSldViewPr>
      <p:cViewPr varScale="1">
        <p:scale>
          <a:sx n="108" d="100"/>
          <a:sy n="108" d="100"/>
        </p:scale>
        <p:origin x="69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4383E-74E5-4663-998D-A2827A736C49}" type="datetimeFigureOut">
              <a:rPr lang="ko-KR" altLang="en-US" smtClean="0"/>
              <a:pPr/>
              <a:t>2023-05-25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6481D-4A45-4AAB-A7FA-FB618B97944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9025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AE526A7-AA10-4EE4-4B15-18DF45ED0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A8DA2C1-D416-0E3C-7095-738ED91F66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E90CE6E-BA0C-AAEB-7B16-03977B57D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2023-05-25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74AA0AD-7436-0AA8-DC98-D61D40EBF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99A4DD7-3DC5-28C3-9B04-E57093E67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5744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89BCE6-B632-F0B9-A52F-662D81C11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B189E56-5145-0257-03C0-8E375C8878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3EDC287-676B-7518-5462-CB6465BA1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2023-05-25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F84F571-97EE-1300-AA1E-D4E73615B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0BAD836-521A-70C8-4BA9-5D09B30FC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990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BFC252C0-8B60-73A2-E5EE-2C89DFFA7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62311DA-16E1-772A-6F3B-371C9AF693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0869703-8AF1-588C-052D-5DB8ADE6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2023-05-25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EB3181B-3A4F-733C-EDD6-B3F44A29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6E8BF52-C69E-4DED-9283-DA6375A8F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0353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F2A043F-740A-D792-2E5B-5F51329DC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5CFBBB2-78E2-2599-9199-89DB77A35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329E930-BB24-5496-8B20-24A5C4F97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2023-05-25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CE85AF1-4E74-232F-6E09-713504DC2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D16F41A-4F66-14B5-A055-3DA2F774C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4115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757D3E-45CF-1633-DEC2-4A362AA60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ED1A433-753B-C469-2604-78D00DAB2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3923C74-4CA9-99EF-F394-E4A8AC12C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2023-05-25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4EA353E-F63A-0178-8FDA-DF159E5ED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A7E5FCB-7CA7-DEE0-2586-6F08E38C9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8825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290E4E-917C-2024-2951-D99BBCCE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698829B-101F-33F9-E7FE-C5526AAA38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7800FE3-4FBE-9711-0322-F0C981BD75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3F6C565-D99C-DAF6-5E8F-05608A3F5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2023-05-25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7C11564-53BB-680C-5F87-10CC7B3A2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167D5D9-1744-8104-8A89-5F26429D5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6403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C9BFA38-A494-9C1C-E48C-91561DCEF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C00A4EF-00BB-9084-5459-90332C21E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85C98D6-02FF-1880-54D5-30BC599C55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211CC92-6EB5-0128-1D31-4C5680FA36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387F4456-2487-4AC7-F34F-A484A59636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8CF2F85D-2E1A-429D-C608-AE244D44A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2023-05-25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D87A2C1E-D0F6-AA89-A7FC-5C03968AF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2C0B60C-A598-FB0C-5A95-F0D22F9A1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6849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0D106E-776C-5E58-3235-64F37176F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08291EE-0329-59B4-5FBB-08E924BE2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2023-05-25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AED7B24-6981-97D7-D7FD-A6D34FE9D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EEF8901-1FD9-5154-1A2E-3A98777AD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3445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37300070-93A3-6F2A-E884-F6F329CF4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2023-05-25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041167C-C3D5-DCA7-D033-2F4340A82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40EA774-3D1E-BB15-FA95-C8820E1BA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1622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F88AFA0-DCEF-FA66-F675-682DA64EC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49BE717-C52A-D5CC-8517-5279DDC01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8332A2B-B13C-D8C7-AB26-A02466A886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A4B628C-3291-4A06-EB61-5ED6898BD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2023-05-25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0C8DB3C-D1D8-CDCB-19FE-7CB3CB8AC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A786F0B-5BE1-FEDF-B721-66BFDAD21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7749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ACD9F81-6183-29E3-2589-8184E75C5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954712D-B6CA-A8B5-F1B0-23965021ED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C1935F7-B6C3-41D7-0394-9A4127A80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05C1825-2084-8C1B-9338-54D4E9936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2023-05-25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D4EDD26-C8F6-2541-79C9-D0C831DE8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E235D09-17BB-88BA-710D-17089A787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6549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BBE2DA1-A737-D25E-EB87-D8F35B4CF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5E840EE-CE4E-6042-6FDF-3299704FD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51EE807-BF86-72C6-06FD-01571D3E45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62B8A-64A3-4C50-A4D1-9118E5C0DE15}" type="datetimeFigureOut">
              <a:rPr lang="ko-KR" altLang="en-US" smtClean="0"/>
              <a:pPr/>
              <a:t>2023-05-25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CD99F0C-DE3C-92EC-AE6B-AA6644D8A3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88CF16E-0F5C-7684-F259-4496AA3F5B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2040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8304305" y="6143644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1/8</a:t>
            </a:r>
          </a:p>
        </p:txBody>
      </p:sp>
      <p:pic>
        <p:nvPicPr>
          <p:cNvPr id="9" name="그림 8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063EB8DD-B51A-F499-BAD1-77722870B7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89" b="43803"/>
          <a:stretch/>
        </p:blipFill>
        <p:spPr>
          <a:xfrm>
            <a:off x="360040" y="359767"/>
            <a:ext cx="5796136" cy="1845097"/>
          </a:xfrm>
          <a:prstGeom prst="rect">
            <a:avLst/>
          </a:prstGeom>
        </p:spPr>
      </p:pic>
      <p:pic>
        <p:nvPicPr>
          <p:cNvPr id="10" name="그림 9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B2E56F12-7796-CA5F-433F-B7EC606435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9" b="43803"/>
          <a:stretch/>
        </p:blipFill>
        <p:spPr>
          <a:xfrm>
            <a:off x="3059832" y="2060848"/>
            <a:ext cx="5743096" cy="18450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8304305" y="6143644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2/8</a:t>
            </a:r>
          </a:p>
        </p:txBody>
      </p:sp>
      <p:pic>
        <p:nvPicPr>
          <p:cNvPr id="10" name="그림 9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97555D68-ADA9-3BDA-BC5A-7F61B0DEE6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28" t="56197"/>
          <a:stretch/>
        </p:blipFill>
        <p:spPr>
          <a:xfrm>
            <a:off x="3131840" y="2546616"/>
            <a:ext cx="5687840" cy="1438159"/>
          </a:xfrm>
          <a:prstGeom prst="rect">
            <a:avLst/>
          </a:prstGeom>
        </p:spPr>
      </p:pic>
      <p:pic>
        <p:nvPicPr>
          <p:cNvPr id="11" name="그림 10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FE339CF1-62AD-6697-52F0-5E360B2517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97" r="49063"/>
          <a:stretch/>
        </p:blipFill>
        <p:spPr>
          <a:xfrm>
            <a:off x="360040" y="962440"/>
            <a:ext cx="5868144" cy="143815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304305" y="6143644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3/8</a:t>
            </a:r>
          </a:p>
        </p:txBody>
      </p:sp>
      <p:pic>
        <p:nvPicPr>
          <p:cNvPr id="6" name="그림 5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13D0B2EB-549E-EE96-EE85-E3C4E885EE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63" b="49243"/>
          <a:stretch/>
        </p:blipFill>
        <p:spPr>
          <a:xfrm>
            <a:off x="432048" y="856622"/>
            <a:ext cx="5868144" cy="1485057"/>
          </a:xfrm>
          <a:prstGeom prst="rect">
            <a:avLst/>
          </a:prstGeom>
        </p:spPr>
      </p:pic>
      <p:pic>
        <p:nvPicPr>
          <p:cNvPr id="9" name="그림 8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F8B81F8D-76D9-F10B-E5A8-492E574199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96" b="49243"/>
          <a:stretch/>
        </p:blipFill>
        <p:spPr>
          <a:xfrm>
            <a:off x="3131840" y="2447999"/>
            <a:ext cx="5645464" cy="148505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304305" y="6143644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/8</a:t>
            </a:r>
          </a:p>
        </p:txBody>
      </p:sp>
      <p:pic>
        <p:nvPicPr>
          <p:cNvPr id="7" name="그림 6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112E7165-AE8F-E052-FC0D-D9D394A38E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7" t="48295" r="-625"/>
          <a:stretch/>
        </p:blipFill>
        <p:spPr>
          <a:xfrm>
            <a:off x="3059832" y="2446901"/>
            <a:ext cx="5724352" cy="1512789"/>
          </a:xfrm>
          <a:prstGeom prst="rect">
            <a:avLst/>
          </a:prstGeom>
        </p:spPr>
      </p:pic>
      <p:pic>
        <p:nvPicPr>
          <p:cNvPr id="8" name="그림 7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3186CA21-CBA0-2F0E-6BB2-2C1BFDFB67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8295" r="48752"/>
          <a:stretch/>
        </p:blipFill>
        <p:spPr>
          <a:xfrm>
            <a:off x="396192" y="862902"/>
            <a:ext cx="5904000" cy="151278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8304305" y="6143644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5/8</a:t>
            </a:r>
          </a:p>
        </p:txBody>
      </p:sp>
      <p:pic>
        <p:nvPicPr>
          <p:cNvPr id="4" name="그림 3" descr="텍스트, 스크린샷, 폰트이(가) 표시된 사진&#10;&#10;자동 생성된 설명">
            <a:extLst>
              <a:ext uri="{FF2B5EF4-FFF2-40B4-BE49-F238E27FC236}">
                <a16:creationId xmlns:a16="http://schemas.microsoft.com/office/drawing/2014/main" id="{D54B8C00-E4FB-095C-EE8A-1C7560C8FF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89" b="49696"/>
          <a:stretch/>
        </p:blipFill>
        <p:spPr>
          <a:xfrm>
            <a:off x="360040" y="881241"/>
            <a:ext cx="5796136" cy="1467639"/>
          </a:xfrm>
          <a:prstGeom prst="rect">
            <a:avLst/>
          </a:prstGeom>
        </p:spPr>
      </p:pic>
      <p:pic>
        <p:nvPicPr>
          <p:cNvPr id="6" name="그림 5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C865926F-B414-C44A-4EB2-79D916D55A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9" b="43803"/>
          <a:stretch/>
        </p:blipFill>
        <p:spPr>
          <a:xfrm>
            <a:off x="3059832" y="2060848"/>
            <a:ext cx="5743096" cy="184509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304305" y="6143644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/8</a:t>
            </a:r>
          </a:p>
        </p:txBody>
      </p:sp>
      <p:pic>
        <p:nvPicPr>
          <p:cNvPr id="4" name="그림 3" descr="텍스트, 스크린샷, 폰트이(가) 표시된 사진&#10;&#10;자동 생성된 설명">
            <a:extLst>
              <a:ext uri="{FF2B5EF4-FFF2-40B4-BE49-F238E27FC236}">
                <a16:creationId xmlns:a16="http://schemas.microsoft.com/office/drawing/2014/main" id="{7351B9B8-AF4D-300B-8056-0521290E7F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04" r="48746"/>
          <a:stretch/>
        </p:blipFill>
        <p:spPr>
          <a:xfrm>
            <a:off x="395536" y="836712"/>
            <a:ext cx="5904656" cy="1449888"/>
          </a:xfrm>
          <a:prstGeom prst="rect">
            <a:avLst/>
          </a:prstGeom>
        </p:spPr>
      </p:pic>
      <p:pic>
        <p:nvPicPr>
          <p:cNvPr id="10" name="그림 9" descr="텍스트, 스크린샷, 폰트이(가) 표시된 사진&#10;&#10;자동 생성된 설명">
            <a:extLst>
              <a:ext uri="{FF2B5EF4-FFF2-40B4-BE49-F238E27FC236}">
                <a16:creationId xmlns:a16="http://schemas.microsoft.com/office/drawing/2014/main" id="{BCC6E65B-91CA-9CEE-BFEC-24C7E963ED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12" t="50304"/>
          <a:stretch/>
        </p:blipFill>
        <p:spPr>
          <a:xfrm>
            <a:off x="3059832" y="2509802"/>
            <a:ext cx="5724352" cy="14498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304305" y="6143644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/8</a:t>
            </a:r>
          </a:p>
        </p:txBody>
      </p:sp>
      <p:pic>
        <p:nvPicPr>
          <p:cNvPr id="11" name="그림 10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94EC20AF-BD8B-9F27-E27D-93DDEF29D4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63" b="49243"/>
          <a:stretch/>
        </p:blipFill>
        <p:spPr>
          <a:xfrm>
            <a:off x="432048" y="856622"/>
            <a:ext cx="5868144" cy="1485057"/>
          </a:xfrm>
          <a:prstGeom prst="rect">
            <a:avLst/>
          </a:prstGeom>
        </p:spPr>
      </p:pic>
      <p:pic>
        <p:nvPicPr>
          <p:cNvPr id="12" name="그림 11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3D681C4F-D442-83A2-AFA8-67044129F3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96" b="49243"/>
          <a:stretch/>
        </p:blipFill>
        <p:spPr>
          <a:xfrm>
            <a:off x="3131840" y="2447999"/>
            <a:ext cx="5645464" cy="148505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8304305" y="6143644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</a:t>
            </a:r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/8</a:t>
            </a:r>
          </a:p>
        </p:txBody>
      </p:sp>
      <p:pic>
        <p:nvPicPr>
          <p:cNvPr id="4" name="그림 3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C131042C-DE53-FF02-2B6D-06E95C4E6B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7" t="48295" r="-625"/>
          <a:stretch/>
        </p:blipFill>
        <p:spPr>
          <a:xfrm>
            <a:off x="3059832" y="2446901"/>
            <a:ext cx="5724352" cy="1512789"/>
          </a:xfrm>
          <a:prstGeom prst="rect">
            <a:avLst/>
          </a:prstGeom>
        </p:spPr>
      </p:pic>
      <p:pic>
        <p:nvPicPr>
          <p:cNvPr id="8" name="그림 7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6F159474-4A0A-9625-4DE9-EFE84B7FD5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8295" r="48752"/>
          <a:stretch/>
        </p:blipFill>
        <p:spPr>
          <a:xfrm>
            <a:off x="396192" y="862902"/>
            <a:ext cx="5904000" cy="151278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</TotalTime>
  <Words>8</Words>
  <Application>Microsoft Office PowerPoint</Application>
  <PresentationFormat>화면 슬라이드 쇼(4:3)</PresentationFormat>
  <Paragraphs>8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1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영업부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이삭</dc:creator>
  <cp:lastModifiedBy>4704</cp:lastModifiedBy>
  <cp:revision>75</cp:revision>
  <dcterms:created xsi:type="dcterms:W3CDTF">2011-02-12T13:28:44Z</dcterms:created>
  <dcterms:modified xsi:type="dcterms:W3CDTF">2023-05-25T12:53:53Z</dcterms:modified>
</cp:coreProperties>
</file>