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8" r:id="rId13"/>
    <p:sldId id="269" r:id="rId14"/>
    <p:sldId id="270" r:id="rId15"/>
  </p:sldIdLst>
  <p:sldSz cx="11520488" cy="6480175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041" userDrawn="1">
          <p15:clr>
            <a:srgbClr val="A4A3A4"/>
          </p15:clr>
        </p15:guide>
        <p15:guide id="2" pos="3629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120" y="198"/>
      </p:cViewPr>
      <p:guideLst>
        <p:guide orient="horz" pos="2041"/>
        <p:guide pos="362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06828307-1F28-755F-F96A-90551AE2D25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40061" y="1060529"/>
            <a:ext cx="8640366" cy="2256061"/>
          </a:xfrm>
        </p:spPr>
        <p:txBody>
          <a:bodyPr anchor="b"/>
          <a:lstStyle>
            <a:lvl1pPr algn="ctr">
              <a:defRPr sz="5669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246DAE3C-8EDB-758D-E839-1F6F394688B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40061" y="3403592"/>
            <a:ext cx="8640366" cy="1564542"/>
          </a:xfrm>
        </p:spPr>
        <p:txBody>
          <a:bodyPr/>
          <a:lstStyle>
            <a:lvl1pPr marL="0" indent="0" algn="ctr">
              <a:buNone/>
              <a:defRPr sz="2268"/>
            </a:lvl1pPr>
            <a:lvl2pPr marL="432008" indent="0" algn="ctr">
              <a:buNone/>
              <a:defRPr sz="1890"/>
            </a:lvl2pPr>
            <a:lvl3pPr marL="864017" indent="0" algn="ctr">
              <a:buNone/>
              <a:defRPr sz="1701"/>
            </a:lvl3pPr>
            <a:lvl4pPr marL="1296025" indent="0" algn="ctr">
              <a:buNone/>
              <a:defRPr sz="1512"/>
            </a:lvl4pPr>
            <a:lvl5pPr marL="1728033" indent="0" algn="ctr">
              <a:buNone/>
              <a:defRPr sz="1512"/>
            </a:lvl5pPr>
            <a:lvl6pPr marL="2160041" indent="0" algn="ctr">
              <a:buNone/>
              <a:defRPr sz="1512"/>
            </a:lvl6pPr>
            <a:lvl7pPr marL="2592050" indent="0" algn="ctr">
              <a:buNone/>
              <a:defRPr sz="1512"/>
            </a:lvl7pPr>
            <a:lvl8pPr marL="3024058" indent="0" algn="ctr">
              <a:buNone/>
              <a:defRPr sz="1512"/>
            </a:lvl8pPr>
            <a:lvl9pPr marL="3456066" indent="0" algn="ctr">
              <a:buNone/>
              <a:defRPr sz="1512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25F2065E-210F-8949-90DB-E3D11F2D01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DC0F3-653C-4B3E-BA02-6CCFDCEC603E}" type="datetimeFigureOut">
              <a:rPr lang="ko-KR" altLang="en-US" smtClean="0"/>
              <a:t>2025-04-24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BCDBA907-C718-67F9-D116-32762FCB1E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141AF367-262B-F350-960D-72898EF1DB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C7A10-52A8-4EC5-8588-A79986AB617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774734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E46A2278-649A-A43E-276C-6F79E43EAB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BFF0D2B0-B0AA-C0F8-6BEF-B417CAF7457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5A27FBD7-A4BE-2961-7EDB-160F2B67D6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DC0F3-653C-4B3E-BA02-6CCFDCEC603E}" type="datetimeFigureOut">
              <a:rPr lang="ko-KR" altLang="en-US" smtClean="0"/>
              <a:t>2025-04-24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1BDC9EE3-54CB-04F5-CE85-F3CE0C7584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8235FAF4-45C1-4DB6-C295-92B8EEB936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C7A10-52A8-4EC5-8588-A79986AB617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50075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69871727-9969-441E-CB20-C9F54910FDF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244349" y="345009"/>
            <a:ext cx="2484105" cy="5491649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1B6090E5-B853-EAFA-0060-97216FEC4E7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792033" y="345009"/>
            <a:ext cx="7308310" cy="5491649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868C705F-23A7-06FA-6716-D3E7D16301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DC0F3-653C-4B3E-BA02-6CCFDCEC603E}" type="datetimeFigureOut">
              <a:rPr lang="ko-KR" altLang="en-US" smtClean="0"/>
              <a:t>2025-04-24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37E7E4C3-17B6-CE4E-7008-8344D7EF8E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3A05180F-2BDA-1542-551B-4027B421BF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C7A10-52A8-4EC5-8588-A79986AB617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70376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B727D4B1-D1D8-E5CE-08B3-EDDE519CFA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93F3C56F-9372-B84E-9382-26EE360C84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E3344635-27FC-4411-3C89-5ECE7E3BCC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DC0F3-653C-4B3E-BA02-6CCFDCEC603E}" type="datetimeFigureOut">
              <a:rPr lang="ko-KR" altLang="en-US" smtClean="0"/>
              <a:t>2025-04-24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DC8F3F10-876E-F5F2-AB00-FF03E48EF7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BD51A65B-BB9B-AB3B-168E-048530F95E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C7A10-52A8-4EC5-8588-A79986AB617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984181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C782AD3-C8E3-CE59-DEFA-8B35AF6B1F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6033" y="1615545"/>
            <a:ext cx="9936421" cy="2695572"/>
          </a:xfrm>
        </p:spPr>
        <p:txBody>
          <a:bodyPr anchor="b"/>
          <a:lstStyle>
            <a:lvl1pPr>
              <a:defRPr sz="5669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0AF8DFA4-2DB5-1A21-2580-93A6D1A325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86033" y="4336618"/>
            <a:ext cx="9936421" cy="1417538"/>
          </a:xfrm>
        </p:spPr>
        <p:txBody>
          <a:bodyPr/>
          <a:lstStyle>
            <a:lvl1pPr marL="0" indent="0">
              <a:buNone/>
              <a:defRPr sz="2268">
                <a:solidFill>
                  <a:schemeClr val="tx1">
                    <a:tint val="82000"/>
                  </a:schemeClr>
                </a:solidFill>
              </a:defRPr>
            </a:lvl1pPr>
            <a:lvl2pPr marL="432008" indent="0">
              <a:buNone/>
              <a:defRPr sz="1890">
                <a:solidFill>
                  <a:schemeClr val="tx1">
                    <a:tint val="82000"/>
                  </a:schemeClr>
                </a:solidFill>
              </a:defRPr>
            </a:lvl2pPr>
            <a:lvl3pPr marL="864017" indent="0">
              <a:buNone/>
              <a:defRPr sz="1701">
                <a:solidFill>
                  <a:schemeClr val="tx1">
                    <a:tint val="82000"/>
                  </a:schemeClr>
                </a:solidFill>
              </a:defRPr>
            </a:lvl3pPr>
            <a:lvl4pPr marL="1296025" indent="0">
              <a:buNone/>
              <a:defRPr sz="1512">
                <a:solidFill>
                  <a:schemeClr val="tx1">
                    <a:tint val="82000"/>
                  </a:schemeClr>
                </a:solidFill>
              </a:defRPr>
            </a:lvl4pPr>
            <a:lvl5pPr marL="1728033" indent="0">
              <a:buNone/>
              <a:defRPr sz="1512">
                <a:solidFill>
                  <a:schemeClr val="tx1">
                    <a:tint val="82000"/>
                  </a:schemeClr>
                </a:solidFill>
              </a:defRPr>
            </a:lvl5pPr>
            <a:lvl6pPr marL="2160041" indent="0">
              <a:buNone/>
              <a:defRPr sz="1512">
                <a:solidFill>
                  <a:schemeClr val="tx1">
                    <a:tint val="82000"/>
                  </a:schemeClr>
                </a:solidFill>
              </a:defRPr>
            </a:lvl6pPr>
            <a:lvl7pPr marL="2592050" indent="0">
              <a:buNone/>
              <a:defRPr sz="1512">
                <a:solidFill>
                  <a:schemeClr val="tx1">
                    <a:tint val="82000"/>
                  </a:schemeClr>
                </a:solidFill>
              </a:defRPr>
            </a:lvl7pPr>
            <a:lvl8pPr marL="3024058" indent="0">
              <a:buNone/>
              <a:defRPr sz="1512">
                <a:solidFill>
                  <a:schemeClr val="tx1">
                    <a:tint val="82000"/>
                  </a:schemeClr>
                </a:solidFill>
              </a:defRPr>
            </a:lvl8pPr>
            <a:lvl9pPr marL="3456066" indent="0">
              <a:buNone/>
              <a:defRPr sz="1512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A988B9FC-F10D-176E-87C7-B449BB353C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DC0F3-653C-4B3E-BA02-6CCFDCEC603E}" type="datetimeFigureOut">
              <a:rPr lang="ko-KR" altLang="en-US" smtClean="0"/>
              <a:t>2025-04-24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405B30DF-6965-1894-1E9E-0C78B8E948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DB77775D-97AC-7EA5-E2EF-4289547149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C7A10-52A8-4EC5-8588-A79986AB617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34336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91C4F34-97C3-91E7-B02B-00C07A6C02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7D72C148-97AF-8909-C523-692ECAD39EC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92034" y="1725046"/>
            <a:ext cx="4896207" cy="4111612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AE9371DD-F2A8-F010-1D0D-6806114077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832247" y="1725046"/>
            <a:ext cx="4896207" cy="4111612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5E879D14-0FAD-7EE1-123A-01B0825586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DC0F3-653C-4B3E-BA02-6CCFDCEC603E}" type="datetimeFigureOut">
              <a:rPr lang="ko-KR" altLang="en-US" smtClean="0"/>
              <a:t>2025-04-24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C69EC3F2-977C-A7DA-95CA-3664B6F947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4DDFB219-2C0C-1299-2E88-9DC36D0E88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C7A10-52A8-4EC5-8588-A79986AB617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424423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9F662F60-9739-DF93-8665-C768B55D58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3534" y="345010"/>
            <a:ext cx="9936421" cy="1252534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CEE0ED3-C9DC-5EFC-469D-A183A48614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93535" y="1588543"/>
            <a:ext cx="4873706" cy="778521"/>
          </a:xfrm>
        </p:spPr>
        <p:txBody>
          <a:bodyPr anchor="b"/>
          <a:lstStyle>
            <a:lvl1pPr marL="0" indent="0">
              <a:buNone/>
              <a:defRPr sz="2268" b="1"/>
            </a:lvl1pPr>
            <a:lvl2pPr marL="432008" indent="0">
              <a:buNone/>
              <a:defRPr sz="1890" b="1"/>
            </a:lvl2pPr>
            <a:lvl3pPr marL="864017" indent="0">
              <a:buNone/>
              <a:defRPr sz="1701" b="1"/>
            </a:lvl3pPr>
            <a:lvl4pPr marL="1296025" indent="0">
              <a:buNone/>
              <a:defRPr sz="1512" b="1"/>
            </a:lvl4pPr>
            <a:lvl5pPr marL="1728033" indent="0">
              <a:buNone/>
              <a:defRPr sz="1512" b="1"/>
            </a:lvl5pPr>
            <a:lvl6pPr marL="2160041" indent="0">
              <a:buNone/>
              <a:defRPr sz="1512" b="1"/>
            </a:lvl6pPr>
            <a:lvl7pPr marL="2592050" indent="0">
              <a:buNone/>
              <a:defRPr sz="1512" b="1"/>
            </a:lvl7pPr>
            <a:lvl8pPr marL="3024058" indent="0">
              <a:buNone/>
              <a:defRPr sz="1512" b="1"/>
            </a:lvl8pPr>
            <a:lvl9pPr marL="3456066" indent="0">
              <a:buNone/>
              <a:defRPr sz="1512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809AC847-2428-2C1A-751C-D5E0BBC340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93535" y="2367064"/>
            <a:ext cx="4873706" cy="3481594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C99F1457-67ED-1577-440F-B2BE0EF1BE3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832247" y="1588543"/>
            <a:ext cx="4897708" cy="778521"/>
          </a:xfrm>
        </p:spPr>
        <p:txBody>
          <a:bodyPr anchor="b"/>
          <a:lstStyle>
            <a:lvl1pPr marL="0" indent="0">
              <a:buNone/>
              <a:defRPr sz="2268" b="1"/>
            </a:lvl1pPr>
            <a:lvl2pPr marL="432008" indent="0">
              <a:buNone/>
              <a:defRPr sz="1890" b="1"/>
            </a:lvl2pPr>
            <a:lvl3pPr marL="864017" indent="0">
              <a:buNone/>
              <a:defRPr sz="1701" b="1"/>
            </a:lvl3pPr>
            <a:lvl4pPr marL="1296025" indent="0">
              <a:buNone/>
              <a:defRPr sz="1512" b="1"/>
            </a:lvl4pPr>
            <a:lvl5pPr marL="1728033" indent="0">
              <a:buNone/>
              <a:defRPr sz="1512" b="1"/>
            </a:lvl5pPr>
            <a:lvl6pPr marL="2160041" indent="0">
              <a:buNone/>
              <a:defRPr sz="1512" b="1"/>
            </a:lvl6pPr>
            <a:lvl7pPr marL="2592050" indent="0">
              <a:buNone/>
              <a:defRPr sz="1512" b="1"/>
            </a:lvl7pPr>
            <a:lvl8pPr marL="3024058" indent="0">
              <a:buNone/>
              <a:defRPr sz="1512" b="1"/>
            </a:lvl8pPr>
            <a:lvl9pPr marL="3456066" indent="0">
              <a:buNone/>
              <a:defRPr sz="1512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FF072638-27FA-91EF-F8CB-25DC55A8B38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832247" y="2367064"/>
            <a:ext cx="4897708" cy="3481594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67F81880-5670-74A7-8524-3A0BC48064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DC0F3-653C-4B3E-BA02-6CCFDCEC603E}" type="datetimeFigureOut">
              <a:rPr lang="ko-KR" altLang="en-US" smtClean="0"/>
              <a:t>2025-04-24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897CE78A-CC50-14D4-A55D-E6C85135E3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052060AD-AC17-E9DA-A62F-B40DA1E1B5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C7A10-52A8-4EC5-8588-A79986AB617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943742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2963E5C-F98B-13BD-34A7-9CE2B359BB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AA4D0BD4-A69A-C64E-5003-760D7C16CE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DC0F3-653C-4B3E-BA02-6CCFDCEC603E}" type="datetimeFigureOut">
              <a:rPr lang="ko-KR" altLang="en-US" smtClean="0"/>
              <a:t>2025-04-24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0BD093F6-EEDE-71B0-32E5-4A9FE3064E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92B8420D-1773-14F8-CAA2-CA677E8D4E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C7A10-52A8-4EC5-8588-A79986AB617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159251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D1A25F4F-7972-D26E-79B6-F4E6C0CB2C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DC0F3-653C-4B3E-BA02-6CCFDCEC603E}" type="datetimeFigureOut">
              <a:rPr lang="ko-KR" altLang="en-US" smtClean="0"/>
              <a:t>2025-04-24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2D9E3F7D-CF51-C15E-F233-8A19C45F87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8E6CD452-4D9F-26B0-9696-83EF3C07EB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C7A10-52A8-4EC5-8588-A79986AB617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860000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475C45D-9282-337D-B402-C8C9BAF34C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3535" y="432012"/>
            <a:ext cx="3715657" cy="1512041"/>
          </a:xfrm>
        </p:spPr>
        <p:txBody>
          <a:bodyPr anchor="b"/>
          <a:lstStyle>
            <a:lvl1pPr>
              <a:defRPr sz="3024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46A57CE7-3D60-2C65-6088-A1BDBE2083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97708" y="933026"/>
            <a:ext cx="5832247" cy="4605124"/>
          </a:xfrm>
        </p:spPr>
        <p:txBody>
          <a:bodyPr/>
          <a:lstStyle>
            <a:lvl1pPr>
              <a:defRPr sz="3024"/>
            </a:lvl1pPr>
            <a:lvl2pPr>
              <a:defRPr sz="2646"/>
            </a:lvl2pPr>
            <a:lvl3pPr>
              <a:defRPr sz="2268"/>
            </a:lvl3pPr>
            <a:lvl4pPr>
              <a:defRPr sz="1890"/>
            </a:lvl4pPr>
            <a:lvl5pPr>
              <a:defRPr sz="1890"/>
            </a:lvl5pPr>
            <a:lvl6pPr>
              <a:defRPr sz="1890"/>
            </a:lvl6pPr>
            <a:lvl7pPr>
              <a:defRPr sz="1890"/>
            </a:lvl7pPr>
            <a:lvl8pPr>
              <a:defRPr sz="1890"/>
            </a:lvl8pPr>
            <a:lvl9pPr>
              <a:defRPr sz="189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E705A199-A9F0-0F05-16BE-CB2CDE20FD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93535" y="1944052"/>
            <a:ext cx="3715657" cy="3601598"/>
          </a:xfrm>
        </p:spPr>
        <p:txBody>
          <a:bodyPr/>
          <a:lstStyle>
            <a:lvl1pPr marL="0" indent="0">
              <a:buNone/>
              <a:defRPr sz="1512"/>
            </a:lvl1pPr>
            <a:lvl2pPr marL="432008" indent="0">
              <a:buNone/>
              <a:defRPr sz="1323"/>
            </a:lvl2pPr>
            <a:lvl3pPr marL="864017" indent="0">
              <a:buNone/>
              <a:defRPr sz="1134"/>
            </a:lvl3pPr>
            <a:lvl4pPr marL="1296025" indent="0">
              <a:buNone/>
              <a:defRPr sz="945"/>
            </a:lvl4pPr>
            <a:lvl5pPr marL="1728033" indent="0">
              <a:buNone/>
              <a:defRPr sz="945"/>
            </a:lvl5pPr>
            <a:lvl6pPr marL="2160041" indent="0">
              <a:buNone/>
              <a:defRPr sz="945"/>
            </a:lvl6pPr>
            <a:lvl7pPr marL="2592050" indent="0">
              <a:buNone/>
              <a:defRPr sz="945"/>
            </a:lvl7pPr>
            <a:lvl8pPr marL="3024058" indent="0">
              <a:buNone/>
              <a:defRPr sz="945"/>
            </a:lvl8pPr>
            <a:lvl9pPr marL="3456066" indent="0">
              <a:buNone/>
              <a:defRPr sz="945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0DD7719F-B0AA-C03B-E0EB-3349B074A6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DC0F3-653C-4B3E-BA02-6CCFDCEC603E}" type="datetimeFigureOut">
              <a:rPr lang="ko-KR" altLang="en-US" smtClean="0"/>
              <a:t>2025-04-24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1032ABBD-9CCB-B3AD-08A0-898E1B1F82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9AFAB360-FE00-BC1C-6DF9-097428820A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C7A10-52A8-4EC5-8588-A79986AB617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507986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9FA6207-357E-1B73-21F8-9910E96511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3535" y="432012"/>
            <a:ext cx="3715657" cy="1512041"/>
          </a:xfrm>
        </p:spPr>
        <p:txBody>
          <a:bodyPr anchor="b"/>
          <a:lstStyle>
            <a:lvl1pPr>
              <a:defRPr sz="3024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B27F2801-0B96-7C8A-260E-D2CA75BE12E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897708" y="933026"/>
            <a:ext cx="5832247" cy="4605124"/>
          </a:xfrm>
        </p:spPr>
        <p:txBody>
          <a:bodyPr/>
          <a:lstStyle>
            <a:lvl1pPr marL="0" indent="0">
              <a:buNone/>
              <a:defRPr sz="3024"/>
            </a:lvl1pPr>
            <a:lvl2pPr marL="432008" indent="0">
              <a:buNone/>
              <a:defRPr sz="2646"/>
            </a:lvl2pPr>
            <a:lvl3pPr marL="864017" indent="0">
              <a:buNone/>
              <a:defRPr sz="2268"/>
            </a:lvl3pPr>
            <a:lvl4pPr marL="1296025" indent="0">
              <a:buNone/>
              <a:defRPr sz="1890"/>
            </a:lvl4pPr>
            <a:lvl5pPr marL="1728033" indent="0">
              <a:buNone/>
              <a:defRPr sz="1890"/>
            </a:lvl5pPr>
            <a:lvl6pPr marL="2160041" indent="0">
              <a:buNone/>
              <a:defRPr sz="1890"/>
            </a:lvl6pPr>
            <a:lvl7pPr marL="2592050" indent="0">
              <a:buNone/>
              <a:defRPr sz="1890"/>
            </a:lvl7pPr>
            <a:lvl8pPr marL="3024058" indent="0">
              <a:buNone/>
              <a:defRPr sz="1890"/>
            </a:lvl8pPr>
            <a:lvl9pPr marL="3456066" indent="0">
              <a:buNone/>
              <a:defRPr sz="189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22CCB83F-E556-037A-498A-48175E35B9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93535" y="1944052"/>
            <a:ext cx="3715657" cy="3601598"/>
          </a:xfrm>
        </p:spPr>
        <p:txBody>
          <a:bodyPr/>
          <a:lstStyle>
            <a:lvl1pPr marL="0" indent="0">
              <a:buNone/>
              <a:defRPr sz="1512"/>
            </a:lvl1pPr>
            <a:lvl2pPr marL="432008" indent="0">
              <a:buNone/>
              <a:defRPr sz="1323"/>
            </a:lvl2pPr>
            <a:lvl3pPr marL="864017" indent="0">
              <a:buNone/>
              <a:defRPr sz="1134"/>
            </a:lvl3pPr>
            <a:lvl4pPr marL="1296025" indent="0">
              <a:buNone/>
              <a:defRPr sz="945"/>
            </a:lvl4pPr>
            <a:lvl5pPr marL="1728033" indent="0">
              <a:buNone/>
              <a:defRPr sz="945"/>
            </a:lvl5pPr>
            <a:lvl6pPr marL="2160041" indent="0">
              <a:buNone/>
              <a:defRPr sz="945"/>
            </a:lvl6pPr>
            <a:lvl7pPr marL="2592050" indent="0">
              <a:buNone/>
              <a:defRPr sz="945"/>
            </a:lvl7pPr>
            <a:lvl8pPr marL="3024058" indent="0">
              <a:buNone/>
              <a:defRPr sz="945"/>
            </a:lvl8pPr>
            <a:lvl9pPr marL="3456066" indent="0">
              <a:buNone/>
              <a:defRPr sz="945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C2AC78E6-7C5C-352E-BA4C-B3EC23939C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DC0F3-653C-4B3E-BA02-6CCFDCEC603E}" type="datetimeFigureOut">
              <a:rPr lang="ko-KR" altLang="en-US" smtClean="0"/>
              <a:t>2025-04-24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FD252989-2730-5730-1506-FC851D90F2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52F4280B-C461-9B70-FF59-BE3000FD83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C7A10-52A8-4EC5-8588-A79986AB617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757018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93019D63-103E-A742-039F-0128C1191F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2034" y="345010"/>
            <a:ext cx="9936421" cy="12525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750DFB47-31DD-F2D8-F0BC-C64CC554A4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92034" y="1725046"/>
            <a:ext cx="9936421" cy="41116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6F2D7EA0-0A0D-DF94-F273-E07479144DD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92033" y="6006163"/>
            <a:ext cx="2592110" cy="3450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34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15DC0F3-653C-4B3E-BA02-6CCFDCEC603E}" type="datetimeFigureOut">
              <a:rPr lang="ko-KR" altLang="en-US" smtClean="0"/>
              <a:t>2025-04-24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C145C748-C1E0-C6B2-2F9D-2B7F6968B9D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816162" y="6006163"/>
            <a:ext cx="3888165" cy="3450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34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F4160637-9CD8-3A73-8CC7-5CDEDCFB4C5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136345" y="6006163"/>
            <a:ext cx="2592110" cy="3450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34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13C7A10-52A8-4EC5-8588-A79986AB617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001989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864017" rtl="0" eaLnBrk="1" latinLnBrk="1" hangingPunct="1">
        <a:lnSpc>
          <a:spcPct val="90000"/>
        </a:lnSpc>
        <a:spcBef>
          <a:spcPct val="0"/>
        </a:spcBef>
        <a:buNone/>
        <a:defRPr sz="415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6004" indent="-216004" algn="l" defTabSz="864017" rtl="0" eaLnBrk="1" latinLnBrk="1" hangingPunct="1">
        <a:lnSpc>
          <a:spcPct val="90000"/>
        </a:lnSpc>
        <a:spcBef>
          <a:spcPts val="945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1pPr>
      <a:lvl2pPr marL="648012" indent="-216004" algn="l" defTabSz="864017" rtl="0" eaLnBrk="1" latinLnBrk="1" hangingPunct="1">
        <a:lnSpc>
          <a:spcPct val="90000"/>
        </a:lnSpc>
        <a:spcBef>
          <a:spcPts val="472"/>
        </a:spcBef>
        <a:buFont typeface="Arial" panose="020B0604020202020204" pitchFamily="34" charset="0"/>
        <a:buChar char="•"/>
        <a:defRPr sz="2268" kern="1200">
          <a:solidFill>
            <a:schemeClr val="tx1"/>
          </a:solidFill>
          <a:latin typeface="+mn-lt"/>
          <a:ea typeface="+mn-ea"/>
          <a:cs typeface="+mn-cs"/>
        </a:defRPr>
      </a:lvl2pPr>
      <a:lvl3pPr marL="1080021" indent="-216004" algn="l" defTabSz="864017" rtl="0" eaLnBrk="1" latinLnBrk="1" hangingPunct="1">
        <a:lnSpc>
          <a:spcPct val="90000"/>
        </a:lnSpc>
        <a:spcBef>
          <a:spcPts val="472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3pPr>
      <a:lvl4pPr marL="1512029" indent="-216004" algn="l" defTabSz="864017" rtl="0" eaLnBrk="1" latinLnBrk="1" hangingPunct="1">
        <a:lnSpc>
          <a:spcPct val="90000"/>
        </a:lnSpc>
        <a:spcBef>
          <a:spcPts val="472"/>
        </a:spcBef>
        <a:buFont typeface="Arial" panose="020B0604020202020204" pitchFamily="34" charset="0"/>
        <a:buChar char="•"/>
        <a:defRPr sz="1701" kern="1200">
          <a:solidFill>
            <a:schemeClr val="tx1"/>
          </a:solidFill>
          <a:latin typeface="+mn-lt"/>
          <a:ea typeface="+mn-ea"/>
          <a:cs typeface="+mn-cs"/>
        </a:defRPr>
      </a:lvl4pPr>
      <a:lvl5pPr marL="1944037" indent="-216004" algn="l" defTabSz="864017" rtl="0" eaLnBrk="1" latinLnBrk="1" hangingPunct="1">
        <a:lnSpc>
          <a:spcPct val="90000"/>
        </a:lnSpc>
        <a:spcBef>
          <a:spcPts val="472"/>
        </a:spcBef>
        <a:buFont typeface="Arial" panose="020B0604020202020204" pitchFamily="34" charset="0"/>
        <a:buChar char="•"/>
        <a:defRPr sz="1701" kern="1200">
          <a:solidFill>
            <a:schemeClr val="tx1"/>
          </a:solidFill>
          <a:latin typeface="+mn-lt"/>
          <a:ea typeface="+mn-ea"/>
          <a:cs typeface="+mn-cs"/>
        </a:defRPr>
      </a:lvl5pPr>
      <a:lvl6pPr marL="2376046" indent="-216004" algn="l" defTabSz="864017" rtl="0" eaLnBrk="1" latinLnBrk="1" hangingPunct="1">
        <a:lnSpc>
          <a:spcPct val="90000"/>
        </a:lnSpc>
        <a:spcBef>
          <a:spcPts val="472"/>
        </a:spcBef>
        <a:buFont typeface="Arial" panose="020B0604020202020204" pitchFamily="34" charset="0"/>
        <a:buChar char="•"/>
        <a:defRPr sz="1701" kern="1200">
          <a:solidFill>
            <a:schemeClr val="tx1"/>
          </a:solidFill>
          <a:latin typeface="+mn-lt"/>
          <a:ea typeface="+mn-ea"/>
          <a:cs typeface="+mn-cs"/>
        </a:defRPr>
      </a:lvl6pPr>
      <a:lvl7pPr marL="2808054" indent="-216004" algn="l" defTabSz="864017" rtl="0" eaLnBrk="1" latinLnBrk="1" hangingPunct="1">
        <a:lnSpc>
          <a:spcPct val="90000"/>
        </a:lnSpc>
        <a:spcBef>
          <a:spcPts val="472"/>
        </a:spcBef>
        <a:buFont typeface="Arial" panose="020B0604020202020204" pitchFamily="34" charset="0"/>
        <a:buChar char="•"/>
        <a:defRPr sz="1701" kern="1200">
          <a:solidFill>
            <a:schemeClr val="tx1"/>
          </a:solidFill>
          <a:latin typeface="+mn-lt"/>
          <a:ea typeface="+mn-ea"/>
          <a:cs typeface="+mn-cs"/>
        </a:defRPr>
      </a:lvl7pPr>
      <a:lvl8pPr marL="3240062" indent="-216004" algn="l" defTabSz="864017" rtl="0" eaLnBrk="1" latinLnBrk="1" hangingPunct="1">
        <a:lnSpc>
          <a:spcPct val="90000"/>
        </a:lnSpc>
        <a:spcBef>
          <a:spcPts val="472"/>
        </a:spcBef>
        <a:buFont typeface="Arial" panose="020B0604020202020204" pitchFamily="34" charset="0"/>
        <a:buChar char="•"/>
        <a:defRPr sz="1701" kern="1200">
          <a:solidFill>
            <a:schemeClr val="tx1"/>
          </a:solidFill>
          <a:latin typeface="+mn-lt"/>
          <a:ea typeface="+mn-ea"/>
          <a:cs typeface="+mn-cs"/>
        </a:defRPr>
      </a:lvl8pPr>
      <a:lvl9pPr marL="3672070" indent="-216004" algn="l" defTabSz="864017" rtl="0" eaLnBrk="1" latinLnBrk="1" hangingPunct="1">
        <a:lnSpc>
          <a:spcPct val="90000"/>
        </a:lnSpc>
        <a:spcBef>
          <a:spcPts val="472"/>
        </a:spcBef>
        <a:buFont typeface="Arial" panose="020B0604020202020204" pitchFamily="34" charset="0"/>
        <a:buChar char="•"/>
        <a:defRPr sz="170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864017" rtl="0" eaLnBrk="1" latinLnBrk="1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1pPr>
      <a:lvl2pPr marL="432008" algn="l" defTabSz="864017" rtl="0" eaLnBrk="1" latinLnBrk="1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2pPr>
      <a:lvl3pPr marL="864017" algn="l" defTabSz="864017" rtl="0" eaLnBrk="1" latinLnBrk="1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3pPr>
      <a:lvl4pPr marL="1296025" algn="l" defTabSz="864017" rtl="0" eaLnBrk="1" latinLnBrk="1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4pPr>
      <a:lvl5pPr marL="1728033" algn="l" defTabSz="864017" rtl="0" eaLnBrk="1" latinLnBrk="1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5pPr>
      <a:lvl6pPr marL="2160041" algn="l" defTabSz="864017" rtl="0" eaLnBrk="1" latinLnBrk="1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6pPr>
      <a:lvl7pPr marL="2592050" algn="l" defTabSz="864017" rtl="0" eaLnBrk="1" latinLnBrk="1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7pPr>
      <a:lvl8pPr marL="3024058" algn="l" defTabSz="864017" rtl="0" eaLnBrk="1" latinLnBrk="1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8pPr>
      <a:lvl9pPr marL="3456066" algn="l" defTabSz="864017" rtl="0" eaLnBrk="1" latinLnBrk="1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직사각형 11"/>
          <p:cNvSpPr/>
          <p:nvPr/>
        </p:nvSpPr>
        <p:spPr>
          <a:xfrm>
            <a:off x="10512117" y="5832019"/>
            <a:ext cx="852980" cy="461591"/>
          </a:xfrm>
          <a:prstGeom prst="rect">
            <a:avLst/>
          </a:prstGeom>
          <a:noFill/>
        </p:spPr>
        <p:txBody>
          <a:bodyPr wrap="none" lIns="91417" tIns="45709" rIns="91417" bIns="45709">
            <a:spAutoFit/>
          </a:bodyPr>
          <a:lstStyle/>
          <a:p>
            <a:pPr algn="ctr"/>
            <a:r>
              <a:rPr lang="en-US" altLang="ko-KR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1/14</a:t>
            </a:r>
          </a:p>
        </p:txBody>
      </p:sp>
      <p:pic>
        <p:nvPicPr>
          <p:cNvPr id="7" name="그림 6" descr="텍스트, 폰트, 스크린샷, 디자인이(가) 표시된 사진&#10;&#10;AI가 생성한 콘텐츠는 부정확할 수 있습니다.">
            <a:extLst>
              <a:ext uri="{FF2B5EF4-FFF2-40B4-BE49-F238E27FC236}">
                <a16:creationId xmlns:a16="http://schemas.microsoft.com/office/drawing/2014/main" id="{DBC92C3C-BCF6-9D8A-8270-792E123B8B1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87759"/>
            <a:ext cx="11520488" cy="3341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34431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/>
        </p:nvSpPr>
        <p:spPr>
          <a:xfrm>
            <a:off x="10345204" y="5832019"/>
            <a:ext cx="1030890" cy="461591"/>
          </a:xfrm>
          <a:prstGeom prst="rect">
            <a:avLst/>
          </a:prstGeom>
          <a:noFill/>
        </p:spPr>
        <p:txBody>
          <a:bodyPr wrap="none" lIns="91417" tIns="45709" rIns="91417" bIns="45709">
            <a:spAutoFit/>
          </a:bodyPr>
          <a:lstStyle/>
          <a:p>
            <a:pPr algn="ctr"/>
            <a:r>
              <a:rPr lang="en-US" altLang="ko-KR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10/14</a:t>
            </a:r>
          </a:p>
        </p:txBody>
      </p:sp>
      <p:pic>
        <p:nvPicPr>
          <p:cNvPr id="10" name="그림 9" descr="텍스트, 폰트, 스크린샷, 그래픽이(가) 표시된 사진&#10;&#10;AI가 생성한 콘텐츠는 부정확할 수 있습니다.">
            <a:extLst>
              <a:ext uri="{FF2B5EF4-FFF2-40B4-BE49-F238E27FC236}">
                <a16:creationId xmlns:a16="http://schemas.microsoft.com/office/drawing/2014/main" id="{4D9F109A-FDC2-4861-55B7-6BFCD194D25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5791"/>
            <a:ext cx="11520488" cy="3033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56989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1CAB27-829E-228E-7A49-E0839237F4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>
            <a:extLst>
              <a:ext uri="{FF2B5EF4-FFF2-40B4-BE49-F238E27FC236}">
                <a16:creationId xmlns:a16="http://schemas.microsoft.com/office/drawing/2014/main" id="{BA495827-14A3-CB8C-77BB-7D2C99FA8E9D}"/>
              </a:ext>
            </a:extLst>
          </p:cNvPr>
          <p:cNvSpPr/>
          <p:nvPr/>
        </p:nvSpPr>
        <p:spPr>
          <a:xfrm>
            <a:off x="10345147" y="5832019"/>
            <a:ext cx="1031005" cy="461643"/>
          </a:xfrm>
          <a:prstGeom prst="rect">
            <a:avLst/>
          </a:prstGeom>
          <a:noFill/>
        </p:spPr>
        <p:txBody>
          <a:bodyPr wrap="none" lIns="91417" tIns="45709" rIns="91417" bIns="45709">
            <a:spAutoFit/>
          </a:bodyPr>
          <a:lstStyle/>
          <a:p>
            <a:pPr algn="ctr"/>
            <a:r>
              <a:rPr lang="en-US" altLang="ko-KR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11/14</a:t>
            </a:r>
          </a:p>
        </p:txBody>
      </p:sp>
      <p:pic>
        <p:nvPicPr>
          <p:cNvPr id="9" name="그림 8" descr="시계, 텍스트, 스크린샷, 디지털 시계이(가) 표시된 사진&#10;&#10;AI가 생성한 콘텐츠는 부정확할 수 있습니다.">
            <a:extLst>
              <a:ext uri="{FF2B5EF4-FFF2-40B4-BE49-F238E27FC236}">
                <a16:creationId xmlns:a16="http://schemas.microsoft.com/office/drawing/2014/main" id="{93005A78-FE9C-C6AB-2E9E-253D41B5B0F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47799"/>
            <a:ext cx="11520488" cy="2978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87821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B8220C-0C6E-6AFA-A71A-50F588774B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BC66224F-A76F-A032-C254-717747A11AE1}"/>
              </a:ext>
            </a:extLst>
          </p:cNvPr>
          <p:cNvSpPr/>
          <p:nvPr/>
        </p:nvSpPr>
        <p:spPr>
          <a:xfrm>
            <a:off x="10345147" y="5832019"/>
            <a:ext cx="1031005" cy="461643"/>
          </a:xfrm>
          <a:prstGeom prst="rect">
            <a:avLst/>
          </a:prstGeom>
          <a:noFill/>
        </p:spPr>
        <p:txBody>
          <a:bodyPr wrap="none" lIns="91417" tIns="45709" rIns="91417" bIns="45709">
            <a:spAutoFit/>
          </a:bodyPr>
          <a:lstStyle/>
          <a:p>
            <a:pPr algn="ctr"/>
            <a:r>
              <a:rPr lang="en-US" altLang="ko-KR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12/14</a:t>
            </a:r>
          </a:p>
        </p:txBody>
      </p:sp>
      <p:pic>
        <p:nvPicPr>
          <p:cNvPr id="4" name="그림 3" descr="텍스트, 시계, 폰트, 스크린샷이(가) 표시된 사진&#10;&#10;AI가 생성한 콘텐츠는 부정확할 수 있습니다.">
            <a:extLst>
              <a:ext uri="{FF2B5EF4-FFF2-40B4-BE49-F238E27FC236}">
                <a16:creationId xmlns:a16="http://schemas.microsoft.com/office/drawing/2014/main" id="{5AFA35C2-3C0F-1D29-88E1-853A44DFD53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47799"/>
            <a:ext cx="11520488" cy="2995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61059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07609F-D853-E97A-02C0-C9EB34B0C2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54BB1163-3C6D-5840-ADBF-A45727B32BEE}"/>
              </a:ext>
            </a:extLst>
          </p:cNvPr>
          <p:cNvSpPr/>
          <p:nvPr/>
        </p:nvSpPr>
        <p:spPr>
          <a:xfrm>
            <a:off x="10345147" y="5832019"/>
            <a:ext cx="1031005" cy="461643"/>
          </a:xfrm>
          <a:prstGeom prst="rect">
            <a:avLst/>
          </a:prstGeom>
          <a:noFill/>
        </p:spPr>
        <p:txBody>
          <a:bodyPr wrap="none" lIns="91417" tIns="45709" rIns="91417" bIns="45709">
            <a:spAutoFit/>
          </a:bodyPr>
          <a:lstStyle/>
          <a:p>
            <a:pPr algn="ctr"/>
            <a:r>
              <a:rPr lang="en-US" altLang="ko-KR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13/14</a:t>
            </a:r>
          </a:p>
        </p:txBody>
      </p:sp>
      <p:pic>
        <p:nvPicPr>
          <p:cNvPr id="4" name="그림 3" descr="텍스트, 시계, 스크린샷, 폰트이(가) 표시된 사진&#10;&#10;AI가 생성한 콘텐츠는 부정확할 수 있습니다.">
            <a:extLst>
              <a:ext uri="{FF2B5EF4-FFF2-40B4-BE49-F238E27FC236}">
                <a16:creationId xmlns:a16="http://schemas.microsoft.com/office/drawing/2014/main" id="{983B6A13-2C6B-6211-9EA2-5497953920B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47799"/>
            <a:ext cx="11520488" cy="2978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39961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47AFF0-8C9C-C14D-1610-92C819C3F9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57C09A03-2FA9-E8BB-5A9E-097B32905672}"/>
              </a:ext>
            </a:extLst>
          </p:cNvPr>
          <p:cNvSpPr/>
          <p:nvPr/>
        </p:nvSpPr>
        <p:spPr>
          <a:xfrm>
            <a:off x="10345147" y="5832019"/>
            <a:ext cx="1031005" cy="461643"/>
          </a:xfrm>
          <a:prstGeom prst="rect">
            <a:avLst/>
          </a:prstGeom>
          <a:noFill/>
        </p:spPr>
        <p:txBody>
          <a:bodyPr wrap="none" lIns="91417" tIns="45709" rIns="91417" bIns="45709">
            <a:spAutoFit/>
          </a:bodyPr>
          <a:lstStyle/>
          <a:p>
            <a:pPr algn="ctr"/>
            <a:r>
              <a:rPr lang="en-US" altLang="ko-KR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14/14</a:t>
            </a:r>
          </a:p>
        </p:txBody>
      </p:sp>
      <p:pic>
        <p:nvPicPr>
          <p:cNvPr id="4" name="그림 3" descr="텍스트, 시계, 폰트, 스크린샷이(가) 표시된 사진&#10;&#10;AI가 생성한 콘텐츠는 부정확할 수 있습니다.">
            <a:extLst>
              <a:ext uri="{FF2B5EF4-FFF2-40B4-BE49-F238E27FC236}">
                <a16:creationId xmlns:a16="http://schemas.microsoft.com/office/drawing/2014/main" id="{C09E70A1-12CF-E1C3-F99B-D16DDC4A437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9869"/>
            <a:ext cx="11520488" cy="2995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60292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/>
        </p:nvSpPr>
        <p:spPr>
          <a:xfrm>
            <a:off x="10512117" y="5832019"/>
            <a:ext cx="852980" cy="461591"/>
          </a:xfrm>
          <a:prstGeom prst="rect">
            <a:avLst/>
          </a:prstGeom>
          <a:noFill/>
        </p:spPr>
        <p:txBody>
          <a:bodyPr wrap="none" lIns="91417" tIns="45709" rIns="91417" bIns="45709">
            <a:spAutoFit/>
          </a:bodyPr>
          <a:lstStyle/>
          <a:p>
            <a:pPr algn="ctr"/>
            <a:r>
              <a:rPr lang="en-US" altLang="ko-KR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2/14</a:t>
            </a:r>
          </a:p>
        </p:txBody>
      </p:sp>
      <p:pic>
        <p:nvPicPr>
          <p:cNvPr id="11" name="그림 10" descr="텍스트, 폰트, 스크린샷, 그래픽이(가) 표시된 사진&#10;&#10;AI가 생성한 콘텐츠는 부정확할 수 있습니다.">
            <a:extLst>
              <a:ext uri="{FF2B5EF4-FFF2-40B4-BE49-F238E27FC236}">
                <a16:creationId xmlns:a16="http://schemas.microsoft.com/office/drawing/2014/main" id="{CC0628B3-536A-B67F-41EF-C2A4B098807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5791"/>
            <a:ext cx="11520488" cy="3033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91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/>
        </p:nvSpPr>
        <p:spPr>
          <a:xfrm>
            <a:off x="10512117" y="5832019"/>
            <a:ext cx="852980" cy="461591"/>
          </a:xfrm>
          <a:prstGeom prst="rect">
            <a:avLst/>
          </a:prstGeom>
          <a:noFill/>
        </p:spPr>
        <p:txBody>
          <a:bodyPr wrap="none" lIns="91417" tIns="45709" rIns="91417" bIns="45709">
            <a:spAutoFit/>
          </a:bodyPr>
          <a:lstStyle/>
          <a:p>
            <a:pPr algn="ctr"/>
            <a:r>
              <a:rPr lang="en-US" altLang="ko-KR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3/14</a:t>
            </a:r>
          </a:p>
        </p:txBody>
      </p:sp>
      <p:pic>
        <p:nvPicPr>
          <p:cNvPr id="20" name="그림 19" descr="텍스트, 폰트, 스크린샷, 그래픽이(가) 표시된 사진&#10;&#10;AI가 생성한 콘텐츠는 부정확할 수 있습니다.">
            <a:extLst>
              <a:ext uri="{FF2B5EF4-FFF2-40B4-BE49-F238E27FC236}">
                <a16:creationId xmlns:a16="http://schemas.microsoft.com/office/drawing/2014/main" id="{9C9A8C58-7489-F5AB-FAD9-D232BA93E2F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5791"/>
            <a:ext cx="11520488" cy="3022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20727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/>
        </p:nvSpPr>
        <p:spPr>
          <a:xfrm>
            <a:off x="10512117" y="5832019"/>
            <a:ext cx="852980" cy="461591"/>
          </a:xfrm>
          <a:prstGeom prst="rect">
            <a:avLst/>
          </a:prstGeom>
          <a:noFill/>
        </p:spPr>
        <p:txBody>
          <a:bodyPr wrap="none" lIns="91417" tIns="45709" rIns="91417" bIns="45709">
            <a:spAutoFit/>
          </a:bodyPr>
          <a:lstStyle/>
          <a:p>
            <a:pPr algn="ctr"/>
            <a:r>
              <a:rPr lang="en-US" altLang="ko-KR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4/14</a:t>
            </a:r>
          </a:p>
        </p:txBody>
      </p:sp>
      <p:pic>
        <p:nvPicPr>
          <p:cNvPr id="14" name="그림 13" descr="텍스트, 폰트, 스크린샷, 그래픽이(가) 표시된 사진&#10;&#10;AI가 생성한 콘텐츠는 부정확할 수 있습니다.">
            <a:extLst>
              <a:ext uri="{FF2B5EF4-FFF2-40B4-BE49-F238E27FC236}">
                <a16:creationId xmlns:a16="http://schemas.microsoft.com/office/drawing/2014/main" id="{E00948DD-ADDD-B25F-6E4F-9ED7F94E4C4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5791"/>
            <a:ext cx="11520488" cy="3033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1701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/>
        </p:nvSpPr>
        <p:spPr>
          <a:xfrm>
            <a:off x="10512117" y="5832019"/>
            <a:ext cx="852980" cy="461591"/>
          </a:xfrm>
          <a:prstGeom prst="rect">
            <a:avLst/>
          </a:prstGeom>
          <a:noFill/>
        </p:spPr>
        <p:txBody>
          <a:bodyPr wrap="none" lIns="91417" tIns="45709" rIns="91417" bIns="45709">
            <a:spAutoFit/>
          </a:bodyPr>
          <a:lstStyle/>
          <a:p>
            <a:pPr algn="ctr"/>
            <a:r>
              <a:rPr lang="en-US" altLang="ko-KR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5/14</a:t>
            </a:r>
          </a:p>
        </p:txBody>
      </p:sp>
      <p:pic>
        <p:nvPicPr>
          <p:cNvPr id="10" name="그림 9" descr="텍스트, 시계, 스크린샷, 폰트이(가) 표시된 사진&#10;&#10;AI가 생성한 콘텐츠는 부정확할 수 있습니다.">
            <a:extLst>
              <a:ext uri="{FF2B5EF4-FFF2-40B4-BE49-F238E27FC236}">
                <a16:creationId xmlns:a16="http://schemas.microsoft.com/office/drawing/2014/main" id="{236D5BC2-BA8A-0958-04B7-783ED9E331B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47799"/>
            <a:ext cx="11520488" cy="2978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8316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/>
        </p:nvSpPr>
        <p:spPr>
          <a:xfrm>
            <a:off x="10512117" y="5832019"/>
            <a:ext cx="852980" cy="461591"/>
          </a:xfrm>
          <a:prstGeom prst="rect">
            <a:avLst/>
          </a:prstGeom>
          <a:noFill/>
        </p:spPr>
        <p:txBody>
          <a:bodyPr wrap="none" lIns="91417" tIns="45709" rIns="91417" bIns="45709">
            <a:spAutoFit/>
          </a:bodyPr>
          <a:lstStyle/>
          <a:p>
            <a:pPr algn="ctr"/>
            <a:r>
              <a:rPr lang="en-US" altLang="ko-KR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6/14</a:t>
            </a:r>
          </a:p>
        </p:txBody>
      </p:sp>
      <p:pic>
        <p:nvPicPr>
          <p:cNvPr id="15" name="그림 14" descr="텍스트, 시계, 스크린샷, 폰트이(가) 표시된 사진&#10;&#10;AI가 생성한 콘텐츠는 부정확할 수 있습니다.">
            <a:extLst>
              <a:ext uri="{FF2B5EF4-FFF2-40B4-BE49-F238E27FC236}">
                <a16:creationId xmlns:a16="http://schemas.microsoft.com/office/drawing/2014/main" id="{0A8DD001-B102-0E51-E197-F42BB575A5B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47799"/>
            <a:ext cx="11520488" cy="2995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00624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/>
        </p:nvSpPr>
        <p:spPr>
          <a:xfrm>
            <a:off x="10512117" y="5832019"/>
            <a:ext cx="852980" cy="461591"/>
          </a:xfrm>
          <a:prstGeom prst="rect">
            <a:avLst/>
          </a:prstGeom>
          <a:noFill/>
        </p:spPr>
        <p:txBody>
          <a:bodyPr wrap="none" lIns="91417" tIns="45709" rIns="91417" bIns="45709">
            <a:spAutoFit/>
          </a:bodyPr>
          <a:lstStyle/>
          <a:p>
            <a:pPr algn="ctr"/>
            <a:r>
              <a:rPr lang="en-US" altLang="ko-KR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7/14</a:t>
            </a:r>
          </a:p>
        </p:txBody>
      </p:sp>
      <p:pic>
        <p:nvPicPr>
          <p:cNvPr id="14" name="그림 13" descr="시계, 텍스트, 스크린샷, 디지털 시계이(가) 표시된 사진&#10;&#10;AI가 생성한 콘텐츠는 부정확할 수 있습니다.">
            <a:extLst>
              <a:ext uri="{FF2B5EF4-FFF2-40B4-BE49-F238E27FC236}">
                <a16:creationId xmlns:a16="http://schemas.microsoft.com/office/drawing/2014/main" id="{D46C177D-606A-BD14-7213-EA64FB0183B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47799"/>
            <a:ext cx="11520488" cy="2978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72369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/>
        </p:nvSpPr>
        <p:spPr>
          <a:xfrm>
            <a:off x="10512117" y="5832019"/>
            <a:ext cx="852980" cy="461591"/>
          </a:xfrm>
          <a:prstGeom prst="rect">
            <a:avLst/>
          </a:prstGeom>
          <a:noFill/>
        </p:spPr>
        <p:txBody>
          <a:bodyPr wrap="none" lIns="91417" tIns="45709" rIns="91417" bIns="45709">
            <a:spAutoFit/>
          </a:bodyPr>
          <a:lstStyle/>
          <a:p>
            <a:pPr algn="ctr"/>
            <a:r>
              <a:rPr lang="en-US" altLang="ko-KR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8/14</a:t>
            </a:r>
          </a:p>
        </p:txBody>
      </p:sp>
      <p:pic>
        <p:nvPicPr>
          <p:cNvPr id="14" name="그림 13" descr="텍스트, 시계, 폰트, 스크린샷이(가) 표시된 사진&#10;&#10;AI가 생성한 콘텐츠는 부정확할 수 있습니다.">
            <a:extLst>
              <a:ext uri="{FF2B5EF4-FFF2-40B4-BE49-F238E27FC236}">
                <a16:creationId xmlns:a16="http://schemas.microsoft.com/office/drawing/2014/main" id="{74475B81-35C9-3BC3-2824-C29950C9638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47799"/>
            <a:ext cx="11520488" cy="2995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14976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/>
        </p:nvSpPr>
        <p:spPr>
          <a:xfrm>
            <a:off x="10512117" y="5832019"/>
            <a:ext cx="852980" cy="461591"/>
          </a:xfrm>
          <a:prstGeom prst="rect">
            <a:avLst/>
          </a:prstGeom>
          <a:noFill/>
        </p:spPr>
        <p:txBody>
          <a:bodyPr wrap="none" lIns="91417" tIns="45709" rIns="91417" bIns="45709">
            <a:spAutoFit/>
          </a:bodyPr>
          <a:lstStyle/>
          <a:p>
            <a:pPr algn="ctr"/>
            <a:r>
              <a:rPr lang="en-US" altLang="ko-KR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9/14</a:t>
            </a:r>
          </a:p>
        </p:txBody>
      </p:sp>
      <p:pic>
        <p:nvPicPr>
          <p:cNvPr id="15" name="그림 14" descr="텍스트, 폰트, 스크린샷, 그래픽이(가) 표시된 사진&#10;&#10;AI가 생성한 콘텐츠는 부정확할 수 있습니다.">
            <a:extLst>
              <a:ext uri="{FF2B5EF4-FFF2-40B4-BE49-F238E27FC236}">
                <a16:creationId xmlns:a16="http://schemas.microsoft.com/office/drawing/2014/main" id="{B4BAB52C-AEC2-990C-0555-160F0B02CF8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5791"/>
            <a:ext cx="11520488" cy="3067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75662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2007 - 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236</TotalTime>
  <Words>14</Words>
  <Application>Microsoft Office PowerPoint</Application>
  <PresentationFormat>사용자 지정</PresentationFormat>
  <Paragraphs>14</Paragraphs>
  <Slides>14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14</vt:i4>
      </vt:variant>
    </vt:vector>
  </HeadingPairs>
  <TitlesOfParts>
    <vt:vector size="17" baseType="lpstr">
      <vt:lpstr>맑은 고딕</vt:lpstr>
      <vt:lpstr>Arial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user</dc:creator>
  <cp:lastModifiedBy>신선 이</cp:lastModifiedBy>
  <cp:revision>26</cp:revision>
  <dcterms:created xsi:type="dcterms:W3CDTF">2017-09-05T01:32:09Z</dcterms:created>
  <dcterms:modified xsi:type="dcterms:W3CDTF">2025-04-24T01:14:22Z</dcterms:modified>
</cp:coreProperties>
</file>