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</p:sldIdLst>
  <p:sldSz cx="9144000" cy="5143500" type="screen16x9"/>
  <p:notesSz cx="6858000" cy="9144000"/>
  <p:photoAlbum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120" y="-77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CB93-12B4-45F0-AB64-D099E946ACCD}" type="datetimeFigureOut">
              <a:rPr lang="ko-KR" altLang="en-US" smtClean="0"/>
              <a:t>2019-07-14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6AFB-78EF-431A-AE66-2FDD88583A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9316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CB93-12B4-45F0-AB64-D099E946ACCD}" type="datetimeFigureOut">
              <a:rPr lang="ko-KR" altLang="en-US" smtClean="0"/>
              <a:t>2019-07-14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6AFB-78EF-431A-AE66-2FDD88583A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938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CB93-12B4-45F0-AB64-D099E946ACCD}" type="datetimeFigureOut">
              <a:rPr lang="ko-KR" altLang="en-US" smtClean="0"/>
              <a:t>2019-07-14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6AFB-78EF-431A-AE66-2FDD88583A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5367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CB93-12B4-45F0-AB64-D099E946ACCD}" type="datetimeFigureOut">
              <a:rPr lang="ko-KR" altLang="en-US" smtClean="0"/>
              <a:t>2019-07-14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6AFB-78EF-431A-AE66-2FDD88583A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9350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CB93-12B4-45F0-AB64-D099E946ACCD}" type="datetimeFigureOut">
              <a:rPr lang="ko-KR" altLang="en-US" smtClean="0"/>
              <a:t>2019-07-14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6AFB-78EF-431A-AE66-2FDD88583A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291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CB93-12B4-45F0-AB64-D099E946ACCD}" type="datetimeFigureOut">
              <a:rPr lang="ko-KR" altLang="en-US" smtClean="0"/>
              <a:t>2019-07-14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6AFB-78EF-431A-AE66-2FDD88583A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695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CB93-12B4-45F0-AB64-D099E946ACCD}" type="datetimeFigureOut">
              <a:rPr lang="ko-KR" altLang="en-US" smtClean="0"/>
              <a:t>2019-07-14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6AFB-78EF-431A-AE66-2FDD88583A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7756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CB93-12B4-45F0-AB64-D099E946ACCD}" type="datetimeFigureOut">
              <a:rPr lang="ko-KR" altLang="en-US" smtClean="0"/>
              <a:t>2019-07-14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6AFB-78EF-431A-AE66-2FDD88583A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660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CB93-12B4-45F0-AB64-D099E946ACCD}" type="datetimeFigureOut">
              <a:rPr lang="ko-KR" altLang="en-US" smtClean="0"/>
              <a:t>2019-07-14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6AFB-78EF-431A-AE66-2FDD88583A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355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CB93-12B4-45F0-AB64-D099E946ACCD}" type="datetimeFigureOut">
              <a:rPr lang="ko-KR" altLang="en-US" smtClean="0"/>
              <a:t>2019-07-14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6AFB-78EF-431A-AE66-2FDD88583A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8423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CB93-12B4-45F0-AB64-D099E946ACCD}" type="datetimeFigureOut">
              <a:rPr lang="ko-KR" altLang="en-US" smtClean="0"/>
              <a:t>2019-07-14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6AFB-78EF-431A-AE66-2FDD88583A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2824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DCB93-12B4-45F0-AB64-D099E946ACCD}" type="datetimeFigureOut">
              <a:rPr lang="ko-KR" altLang="en-US" smtClean="0"/>
              <a:t>2019-07-14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86AFB-78EF-431A-AE66-2FDD88583A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9585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Grp="1" noChangeAspect="1"/>
          </p:cNvPicPr>
          <p:nvPr isPhoto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8" cy="514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137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2"/>
          <p:cNvPicPr>
            <a:picLocks noGrp="1" noChangeAspect="1"/>
          </p:cNvPicPr>
          <p:nvPr isPhoto="1"/>
        </p:nvPicPr>
        <p:blipFill>
          <a:blip r:embed="rId3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135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Grp="1" noChangeAspect="1"/>
          </p:cNvPicPr>
          <p:nvPr isPhoto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8" cy="514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3460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4"/>
          <p:cNvPicPr>
            <a:picLocks noGrp="1" noChangeAspect="1"/>
          </p:cNvPicPr>
          <p:nvPr isPhoto="1"/>
        </p:nvPicPr>
        <p:blipFill>
          <a:blip r:embed="rId3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2207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5"/>
          <p:cNvPicPr>
            <a:picLocks noGrp="1" noChangeAspect="1"/>
          </p:cNvPicPr>
          <p:nvPr isPhoto="1"/>
        </p:nvPicPr>
        <p:blipFill>
          <a:blip r:embed="rId3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625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6"/>
          <p:cNvPicPr>
            <a:picLocks noGrp="1" noChangeAspect="1"/>
          </p:cNvPicPr>
          <p:nvPr isPhoto="1"/>
        </p:nvPicPr>
        <p:blipFill>
          <a:blip r:embed="rId3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09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0</Words>
  <Application>Microsoft Office PowerPoint</Application>
  <PresentationFormat>화면 슬라이드 쇼(16:9)</PresentationFormat>
  <Paragraphs>0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FX8300</dc:creator>
  <cp:lastModifiedBy>FX8300</cp:lastModifiedBy>
  <cp:revision>4</cp:revision>
  <dcterms:created xsi:type="dcterms:W3CDTF">2019-07-07T13:20:47Z</dcterms:created>
  <dcterms:modified xsi:type="dcterms:W3CDTF">2019-07-13T15:47:41Z</dcterms:modified>
</cp:coreProperties>
</file>