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1522075" cy="6480175"/>
  <p:notesSz cx="6858000" cy="9144000"/>
  <p:defaultTextStyle>
    <a:defPPr>
      <a:defRPr lang="ko-KR"/>
    </a:defPPr>
    <a:lvl1pPr marL="0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32" y="138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25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4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5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0164" y="4164114"/>
            <a:ext cx="9793764" cy="128703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53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6104" y="1512042"/>
            <a:ext cx="5088916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857055" y="1512042"/>
            <a:ext cx="5088916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37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6104" y="2055055"/>
            <a:ext cx="5090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853056" y="1450540"/>
            <a:ext cx="5092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853056" y="2055055"/>
            <a:ext cx="5092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2025-06-29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63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2025-06-29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54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2025-06-29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23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6106" y="258006"/>
            <a:ext cx="3790683" cy="10980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64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58407" y="579015"/>
            <a:ext cx="6913245" cy="3888105"/>
          </a:xfrm>
        </p:spPr>
        <p:txBody>
          <a:bodyPr/>
          <a:lstStyle>
            <a:lvl1pPr marL="0" indent="0">
              <a:buNone/>
              <a:defRPr sz="4000"/>
            </a:lvl1pPr>
            <a:lvl2pPr marL="576072" indent="0">
              <a:buNone/>
              <a:defRPr sz="3500"/>
            </a:lvl2pPr>
            <a:lvl3pPr marL="1152144" indent="0">
              <a:buNone/>
              <a:defRPr sz="3000"/>
            </a:lvl3pPr>
            <a:lvl4pPr marL="1728216" indent="0">
              <a:buNone/>
              <a:defRPr sz="2500"/>
            </a:lvl4pPr>
            <a:lvl5pPr marL="2304288" indent="0">
              <a:buNone/>
              <a:defRPr sz="2500"/>
            </a:lvl5pPr>
            <a:lvl6pPr marL="2880360" indent="0">
              <a:buNone/>
              <a:defRPr sz="2500"/>
            </a:lvl6pPr>
            <a:lvl7pPr marL="3456432" indent="0">
              <a:buNone/>
              <a:defRPr sz="2500"/>
            </a:lvl7pPr>
            <a:lvl8pPr marL="4032504" indent="0">
              <a:buNone/>
              <a:defRPr sz="2500"/>
            </a:lvl8pPr>
            <a:lvl9pPr marL="4608576" indent="0">
              <a:buNone/>
              <a:defRPr sz="2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1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46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2025-06-29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0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2144" rtl="0" eaLnBrk="1" latinLnBrk="1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54" indent="-432054" algn="l" defTabSz="1152144" rtl="0" eaLnBrk="1" latinLnBrk="1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117" indent="-360045" algn="l" defTabSz="1152144" rtl="0" eaLnBrk="1" latinLnBrk="1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1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1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1/11</a:t>
            </a:r>
          </a:p>
        </p:txBody>
      </p:sp>
      <p:pic>
        <p:nvPicPr>
          <p:cNvPr id="6" name="그림 5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9EECDB5-843E-E86F-9825-66796B1798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43743"/>
            <a:ext cx="11521552" cy="344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FFDA0-24F1-14B9-1CBD-AB8A10418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64E8682-B87F-39E4-6B80-728B26BB3845}"/>
              </a:ext>
            </a:extLst>
          </p:cNvPr>
          <p:cNvSpPr/>
          <p:nvPr/>
        </p:nvSpPr>
        <p:spPr>
          <a:xfrm>
            <a:off x="10369549" y="5832375"/>
            <a:ext cx="1031032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10/11</a:t>
            </a:r>
          </a:p>
        </p:txBody>
      </p:sp>
      <p:pic>
        <p:nvPicPr>
          <p:cNvPr id="3" name="그림 2" descr="텍스트, 폰트, 스크린샷, 시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9A7675C-FEA6-A17C-BBBC-20253C41A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613615"/>
            <a:ext cx="11521552" cy="29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33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4FE61-0C56-FB15-A397-8EF5C5A3D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6D29BEC-6F8F-8BE9-6FEB-6FF984C37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28"/>
          <a:stretch>
            <a:fillRect/>
          </a:stretch>
        </p:blipFill>
        <p:spPr>
          <a:xfrm>
            <a:off x="261" y="1079847"/>
            <a:ext cx="11521552" cy="152751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9233E85-4AC0-6E06-BB0A-D2AC88615B09}"/>
              </a:ext>
            </a:extLst>
          </p:cNvPr>
          <p:cNvSpPr/>
          <p:nvPr/>
        </p:nvSpPr>
        <p:spPr>
          <a:xfrm>
            <a:off x="10369550" y="5832375"/>
            <a:ext cx="1031031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11/11</a:t>
            </a:r>
          </a:p>
        </p:txBody>
      </p:sp>
    </p:spTree>
    <p:extLst>
      <p:ext uri="{BB962C8B-B14F-4D97-AF65-F5344CB8AC3E}">
        <p14:creationId xmlns:p14="http://schemas.microsoft.com/office/powerpoint/2010/main" val="310495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2/11</a:t>
            </a:r>
          </a:p>
        </p:txBody>
      </p:sp>
      <p:pic>
        <p:nvPicPr>
          <p:cNvPr id="11" name="그림 10" descr="텍스트, 폰트, 스크린샷, 시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49E99BA-FFBD-2FA9-560E-B457D7FA0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516075"/>
            <a:ext cx="11521552" cy="308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3/11</a:t>
            </a:r>
          </a:p>
        </p:txBody>
      </p:sp>
      <p:pic>
        <p:nvPicPr>
          <p:cNvPr id="11" name="그림 10" descr="텍스트, 폰트, 스크린샷, 시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5D6A1A4-6CBC-24A2-16AA-23E5C3ACBF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647799"/>
            <a:ext cx="11521552" cy="296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4/11</a:t>
            </a:r>
          </a:p>
        </p:txBody>
      </p:sp>
      <p:pic>
        <p:nvPicPr>
          <p:cNvPr id="2" name="그림 1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A027051-BBD6-0F03-45A0-26DA536B0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647799"/>
            <a:ext cx="11521552" cy="29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06FA7-249C-9975-E562-ADB156115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9A377F47-08F8-C4F6-534B-AFFC4EEF6BE2}"/>
              </a:ext>
            </a:extLst>
          </p:cNvPr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5/11</a:t>
            </a:r>
          </a:p>
        </p:txBody>
      </p:sp>
      <p:pic>
        <p:nvPicPr>
          <p:cNvPr id="6" name="그림 5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B452E18-F379-7A1B-126D-A7ECC4FD8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1"/>
          <a:stretch>
            <a:fillRect/>
          </a:stretch>
        </p:blipFill>
        <p:spPr>
          <a:xfrm>
            <a:off x="261" y="647799"/>
            <a:ext cx="11521552" cy="294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4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C0D41-36DE-4EFC-BAEC-826E55791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6740189-4093-35B0-10AA-FD9B47D48985}"/>
              </a:ext>
            </a:extLst>
          </p:cNvPr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6/11</a:t>
            </a:r>
          </a:p>
        </p:txBody>
      </p:sp>
      <p:pic>
        <p:nvPicPr>
          <p:cNvPr id="11" name="그림 10" descr="텍스트, 폰트, 스크린샷, 시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4786E0C-C17F-4781-0F75-2F30F6200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516075"/>
            <a:ext cx="11521552" cy="308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B1A25-7505-36CB-DD99-AB01E4136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300AB0CB-BEF6-C0AA-7635-15287D6A03B3}"/>
              </a:ext>
            </a:extLst>
          </p:cNvPr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7/11</a:t>
            </a:r>
          </a:p>
        </p:txBody>
      </p:sp>
      <p:pic>
        <p:nvPicPr>
          <p:cNvPr id="11" name="그림 10" descr="텍스트, 폰트, 스크린샷, 시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AC82053-6DBF-AF38-117B-58F6212B4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647799"/>
            <a:ext cx="11521552" cy="296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6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3F7BE-FBD2-0D7C-D5F5-1F105B007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6F838FE4-2A21-B686-8F1B-440940E9BF19}"/>
              </a:ext>
            </a:extLst>
          </p:cNvPr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8/11</a:t>
            </a:r>
          </a:p>
        </p:txBody>
      </p:sp>
      <p:pic>
        <p:nvPicPr>
          <p:cNvPr id="4" name="그림 3" descr="텍스트, 폰트, 스크린샷, 시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CA6FBDC-EE78-98CD-F1E1-55043D0BE0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613615"/>
            <a:ext cx="11521552" cy="29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67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10467-3048-ED46-50F3-080E6AD7A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41586BF3-5B46-BF95-71F2-FC86CAA27E20}"/>
              </a:ext>
            </a:extLst>
          </p:cNvPr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9/11</a:t>
            </a:r>
          </a:p>
        </p:txBody>
      </p:sp>
      <p:pic>
        <p:nvPicPr>
          <p:cNvPr id="11" name="그림 10" descr="텍스트, 폰트, 스크린샷, 시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9BF4531-7EAF-1A4E-58BD-A3D99B722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647799"/>
            <a:ext cx="11521552" cy="296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41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</Words>
  <Application>Microsoft Office PowerPoint</Application>
  <PresentationFormat>사용자 지정</PresentationFormat>
  <Paragraphs>11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신선 이</cp:lastModifiedBy>
  <cp:revision>10</cp:revision>
  <dcterms:created xsi:type="dcterms:W3CDTF">2017-09-05T01:32:09Z</dcterms:created>
  <dcterms:modified xsi:type="dcterms:W3CDTF">2025-06-29T12:57:25Z</dcterms:modified>
</cp:coreProperties>
</file>