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</p:sldIdLst>
  <p:sldSz cx="11520488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8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EDE2B1-AF6E-A395-72EB-D9CDC3351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3C4A600-B6D7-9D29-C3C5-BB51690EC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9D382D-7BCF-1835-593E-9697CD0E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5156D5-262E-D729-67BB-10CA1568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C6F858-3F4C-CCF9-BDC6-3CD940A9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59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CC7783-9912-69C9-E860-48C82CF6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4A21F42-54AE-33E5-5E43-C82AFF1C3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ABA5C1-68EB-22B5-1856-CE7ED63E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01D6A5-CF4F-2D3F-134D-D45CB2AA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D3643D-687B-4866-693B-ACEE187B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93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AF94CCB-ACEE-4B4F-ED57-A1BCFACD5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7E96D2-5501-147A-5635-C963D05BE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A610A6-E75F-4061-D0A3-0439A9A8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AF6FD0-6751-7AC7-00F4-513C96AB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0E0B96-2DEB-6796-5DA6-90BA8DAF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02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0D8ED3-9922-F4C8-3252-C7992413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2DC379-416C-9DC1-C258-E529E16C9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E9BAD8-1634-AB57-2D4B-1FCA394C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D53801-FAC1-A62B-AD52-BEDAE280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11EC44-CBC4-1ACE-FAA7-BB6B69C9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12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A604F-A8B2-53CC-78BC-47ECBB50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EC00CB-74C3-AA22-C247-EEC3C7BB5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EEE2E9-964A-60BA-FC02-FA83DD21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9AC692-5E06-56F3-A321-65F3A4A8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F8C032-BF67-7CFA-C431-D1B2DB84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05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3A2F9E-9456-3EF3-E68A-CB812D2A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65E8D7-640B-43F9-5CE9-21ACAD406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D8F5F1F-34A6-586D-2F82-C5862AFEC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B60746-0455-A1B8-04A8-9A2C96C6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8AE7237-2C6E-C612-975B-A65917AD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79B23C-D33B-4D66-31D0-CEAF66E4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10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A0A104-7641-220E-489D-02232A54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FECF17-4EAB-22A8-B49C-5C7C722CB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822ABC-38DA-03F4-2887-EBE53A08A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F13ACA9-FD19-6FF9-5F0F-0090780B6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A24DAE2-22A5-C4C9-9552-E341D97E4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BE8B1BC-2D30-FC67-97AA-9E9CE6D8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1BED3AA-127C-B33E-8302-80548539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4E9D4A3-EE9B-1FCB-00DD-CE5F2653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92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354AE7-A4FD-DB69-4623-0D0F8E9B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4864C01-BF5C-D299-DF17-09DD8F1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954B465-C3C4-16FE-BC34-BBA16649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16FFCAF-D131-3B42-FCE6-1C0BD61B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74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2852A19-B8DD-B05A-A9D6-4AD85CE3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7EEDCFC-1114-1719-C5B4-82C8D805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012017-FFA4-6C27-4D86-F4ED5916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99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8D2EAC-C37D-1D22-5678-4420847A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4AC0D8-B5CD-2525-BB4A-5C68D255D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09C274F-8AEE-6A67-CDA2-03D2B08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2A4102-030F-A86E-D525-34C988CE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5E14BB-6937-CBA1-722D-4F56DFDF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D564E1-B734-DC10-56F5-8E966682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49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FA4445-369A-303B-53CD-739CA8BAE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3CC9359-39F6-A6D6-7F33-4BB5CC4F2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B1B3E30-B84B-5DB6-B8EB-EB3D70D5E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D5383A-5E2F-D8B6-0CE7-264C7664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F981C28-DCB6-1989-C321-77E1F231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B73B0E5-3BDF-8F51-07D3-DD527553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77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C355555-4A80-BEC9-A72D-5D00E305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B5CBBE-0F8A-D883-1539-B7A37B708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552A42-CB5E-7FEE-3F18-E8A0CAF73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D19A83-E0D3-01E6-7A2A-6F7DB743C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390D7D-21F6-CDAC-F6C8-5795C49EE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20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1/2</a:t>
            </a:r>
          </a:p>
        </p:txBody>
      </p:sp>
      <p:pic>
        <p:nvPicPr>
          <p:cNvPr id="10" name="그림 9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D555F32C-1980-A65E-5107-7976E6FDF4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9"/>
            <a:ext cx="11520488" cy="33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2/2</a:t>
            </a:r>
          </a:p>
        </p:txBody>
      </p:sp>
      <p:pic>
        <p:nvPicPr>
          <p:cNvPr id="12" name="그림 11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0296E2E0-01CB-EFFF-F0DF-E9F0B1B9F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2</Words>
  <Application>Microsoft Office PowerPoint</Application>
  <PresentationFormat>사용자 지정</PresentationFormat>
  <Paragraphs>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4704</cp:lastModifiedBy>
  <cp:revision>24</cp:revision>
  <dcterms:created xsi:type="dcterms:W3CDTF">2017-09-05T01:32:09Z</dcterms:created>
  <dcterms:modified xsi:type="dcterms:W3CDTF">2023-06-28T03:12:15Z</dcterms:modified>
</cp:coreProperties>
</file>