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07" autoAdjust="0"/>
    <p:restoredTop sz="94660"/>
  </p:normalViewPr>
  <p:slideViewPr>
    <p:cSldViewPr>
      <p:cViewPr varScale="1">
        <p:scale>
          <a:sx n="106" d="100"/>
          <a:sy n="106" d="100"/>
        </p:scale>
        <p:origin x="7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4383E-74E5-4663-998D-A2827A736C49}" type="datetimeFigureOut">
              <a:rPr lang="ko-KR" altLang="en-US" smtClean="0"/>
              <a:pPr/>
              <a:t>2025-04-11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6481D-4A45-4AAB-A7FA-FB618B9794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9025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7C5F479-C960-C1B1-0359-4D3723178B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D05E4BE-3BDE-3BB1-BBA9-47A6A9DF7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21B4F84-7370-0A14-4F6B-3C4FD818A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2025-04-11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6DABAA4-75D2-F124-628B-1197CF640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DA3EC0C-F4E8-FA8A-65B1-54BC9621D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7960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84B39E4-8419-32FC-27B4-DA8D0BC8D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F26A28F-66EC-F02B-EEB9-477E415E8E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B4A7979-5739-2812-AA39-048CE55F1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2025-04-11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F046D49-8BE3-6CF7-E76C-261155613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6B924F3-8751-3DED-9D6C-EC0CDDA5F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651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A68DA0E-3437-E2FC-1E97-4B94564831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2C77455-BB1C-D4C4-177D-3483815DAB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8864381-9D28-BF65-9C31-7249E4C57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2025-04-11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7DEA91F-8645-7C63-9CF6-F143E41D6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F33762F-A949-93E6-3D31-15ED1B0B6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2075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71998CA-33FD-F74E-22C1-64F64E8C5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8B7267A-D6F2-98D2-A532-27A911401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A7122FC-ED76-E3AD-80F7-F0E9B984D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2025-04-11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FAB7D83-B79A-E7C4-3CD0-62E8D110F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2616C48-43BD-6D96-5E0F-3568111CD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407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6D2EA93-83AD-443D-D6F8-98444A153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A196EA8-C25D-4DDB-E050-8BF4D47B9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53465C3-3043-91EA-A27D-8B8C53ABA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2025-04-11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E3E8987-4171-646D-413B-B473AED66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060A669-9A18-B67E-C5D4-65FFBF8B1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701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105C43-425F-1611-AE6A-87A44C2C2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B2F0FA1-5BCA-2B21-58AF-72B3E1DB4A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6F759B6-B791-127C-36D6-11DD0F377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6799777-DA73-76C8-6EDF-9DFA6AD12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2025-04-11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11C6AB2-D420-3205-54A1-DBB3130D7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B737970-BF80-1288-7048-D0A5DDECF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5733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0AD8CC-B26B-86BA-EAC8-88D626B5B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43A7AC8-875A-CA60-EDD7-52387E679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059674F-6CFD-EB49-6165-9DD637F95B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343CAEC2-2DF8-0C88-E0A5-DEE1EFBF19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8FF57D2-C80D-9EAC-AFF2-0D36ECF641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91ACE0DE-1214-B5F3-6043-7B96D24F8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2025-04-11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0197376-3E8E-7D1E-7019-5E4ED2A41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12201C8-0C75-3F5D-5E75-D46BDA36E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4914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6C7A437-214B-BCD6-505E-1F734FB6E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AEA32DF-6F98-A668-523C-8B05F9395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2025-04-11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C2A6C0C-C6B6-2D30-4F32-4CD143DAA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C80A781-1FD0-85C3-4E8C-696784DF0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2281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75568309-7CBC-30CF-293D-AE1AE7DB4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2025-04-11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418216E-7FE7-F0CA-66AC-C21B784B7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2E0E971-3598-4968-91ED-DFF4E8EDC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5703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E32928-A06A-48FD-E889-B52A27A2A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16E35BC-9876-4BC3-7810-39EF03B96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A7D1808-0712-0268-7133-5FECF90683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1149922-E640-2527-9902-8DC3A6A0F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2025-04-11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45D56B5-8B1D-949E-863B-4418A4B22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ED4435D-4418-DE09-DE48-FEB1D2FB8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8490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2137A84-DD21-E4AA-17F3-D257F30E6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B5F1E68-AF34-6BAD-8273-E929599326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093C9AB-4F4E-2DB0-CD4E-1DC1160BDA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B480E25-95EF-873B-112F-D29DFE70A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2025-04-11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08F3849-1D95-64E1-7B9E-84AB670FE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F258B88-26E8-B247-7246-07A90B0D0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510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D635639-CDE9-9176-8B06-DE7D5D1F7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7FD291C-486F-5473-ADBD-DFD33201D7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9C050FF-83DF-0671-B154-BD72859233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362B8A-64A3-4C50-A4D1-9118E5C0DE15}" type="datetimeFigureOut">
              <a:rPr lang="ko-KR" altLang="en-US" smtClean="0"/>
              <a:pPr/>
              <a:t>2025-04-11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B488A1F-C12F-4621-6891-C6AD8E6EF6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2B77FF9-33BA-A5F0-7344-762162CD6E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3365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8215338" y="6143644"/>
            <a:ext cx="8531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1/16</a:t>
            </a:r>
          </a:p>
        </p:txBody>
      </p:sp>
      <p:pic>
        <p:nvPicPr>
          <p:cNvPr id="11" name="그림 10" descr="텍스트, 폰트, 스크린샷, 그래픽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82043D9F-A091-C871-25EE-165B7F64AD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144000" cy="354676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028384" y="6143644"/>
            <a:ext cx="103105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10/16</a:t>
            </a:r>
          </a:p>
        </p:txBody>
      </p:sp>
      <p:pic>
        <p:nvPicPr>
          <p:cNvPr id="8" name="그림 7" descr="텍스트, 폰트, 스크린샷, 그래픽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57781C79-E558-F479-40E2-1AB2354B47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2810"/>
            <a:ext cx="9144000" cy="307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50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B74A617C-10D8-4FF7-ABAB-E83C5D05F824}"/>
              </a:ext>
            </a:extLst>
          </p:cNvPr>
          <p:cNvSpPr/>
          <p:nvPr/>
        </p:nvSpPr>
        <p:spPr>
          <a:xfrm>
            <a:off x="8028385" y="6143644"/>
            <a:ext cx="103105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11/16</a:t>
            </a:r>
          </a:p>
        </p:txBody>
      </p:sp>
      <p:pic>
        <p:nvPicPr>
          <p:cNvPr id="3" name="그림 2" descr="텍스트, 시계, 폰트, 스크린샷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BD987E60-AB12-6D3B-D70F-C789220FE5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303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197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B74A617C-10D8-4FF7-ABAB-E83C5D05F824}"/>
              </a:ext>
            </a:extLst>
          </p:cNvPr>
          <p:cNvSpPr/>
          <p:nvPr/>
        </p:nvSpPr>
        <p:spPr>
          <a:xfrm>
            <a:off x="8028385" y="6143644"/>
            <a:ext cx="103105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12/16</a:t>
            </a:r>
          </a:p>
        </p:txBody>
      </p:sp>
      <p:pic>
        <p:nvPicPr>
          <p:cNvPr id="4" name="그림 3" descr="텍스트, 스크린샷, 시계, 폰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B1F54E0A-D030-00C9-050F-D98FFBA74D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308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126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B74A617C-10D8-4FF7-ABAB-E83C5D05F824}"/>
              </a:ext>
            </a:extLst>
          </p:cNvPr>
          <p:cNvSpPr/>
          <p:nvPr/>
        </p:nvSpPr>
        <p:spPr>
          <a:xfrm>
            <a:off x="8028385" y="6143644"/>
            <a:ext cx="103105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13/16</a:t>
            </a:r>
          </a:p>
        </p:txBody>
      </p:sp>
      <p:pic>
        <p:nvPicPr>
          <p:cNvPr id="10" name="그림 9" descr="텍스트, 폰트, 스크린샷, 그래픽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0E7511A0-C436-53D8-FA15-DCE56FBEA4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306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248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B74A617C-10D8-4FF7-ABAB-E83C5D05F824}"/>
              </a:ext>
            </a:extLst>
          </p:cNvPr>
          <p:cNvSpPr/>
          <p:nvPr/>
        </p:nvSpPr>
        <p:spPr>
          <a:xfrm>
            <a:off x="8028385" y="6143644"/>
            <a:ext cx="103105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14/16</a:t>
            </a:r>
          </a:p>
        </p:txBody>
      </p:sp>
      <p:pic>
        <p:nvPicPr>
          <p:cNvPr id="9" name="그림 8" descr="텍스트, 폰트, 스크린샷, 그래픽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22A2EADF-0881-9A8A-E404-F2CECCE1DB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304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444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028384" y="6143644"/>
            <a:ext cx="103105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15/16</a:t>
            </a:r>
          </a:p>
        </p:txBody>
      </p:sp>
      <p:pic>
        <p:nvPicPr>
          <p:cNvPr id="5" name="그림 4" descr="텍스트, 폰트, 스크린샷, 시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D85A2152-24A9-20C9-36DD-4C4FCAA5A7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306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73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028385" y="6143644"/>
            <a:ext cx="103105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16/16</a:t>
            </a:r>
          </a:p>
        </p:txBody>
      </p:sp>
      <p:pic>
        <p:nvPicPr>
          <p:cNvPr id="6" name="그림 5" descr="텍스트, 시계, 스크린샷, 폰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031AA756-6D51-4E32-E644-7056413EC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9144000" cy="313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296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8215338" y="6143644"/>
            <a:ext cx="8531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2/16</a:t>
            </a:r>
          </a:p>
        </p:txBody>
      </p:sp>
      <p:pic>
        <p:nvPicPr>
          <p:cNvPr id="9" name="그림 8" descr="텍스트, 폰트, 스크린샷, 그래픽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792F998A-198E-78E9-A953-2D88F2C527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308956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215338" y="6143644"/>
            <a:ext cx="8531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3/16</a:t>
            </a:r>
          </a:p>
        </p:txBody>
      </p:sp>
      <p:pic>
        <p:nvPicPr>
          <p:cNvPr id="4" name="그림 3" descr="텍스트, 시계, 폰트, 스크린샷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6C04F114-B93D-D303-B119-24D0EB4344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303414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215338" y="6143644"/>
            <a:ext cx="8531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</a:t>
            </a:r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/16</a:t>
            </a:r>
          </a:p>
        </p:txBody>
      </p:sp>
      <p:pic>
        <p:nvPicPr>
          <p:cNvPr id="4" name="그림 3" descr="텍스트, 스크린샷, 시계, 폰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9A6D9223-4F78-58FA-70C0-F178B16BD1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308956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8215338" y="6143644"/>
            <a:ext cx="8531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5/16</a:t>
            </a:r>
          </a:p>
        </p:txBody>
      </p:sp>
      <p:pic>
        <p:nvPicPr>
          <p:cNvPr id="7" name="그림 6" descr="텍스트, 폰트, 스크린샷, 그래픽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29D9D747-A96C-3F52-7B0E-8C33FC28C7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299535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215338" y="6143644"/>
            <a:ext cx="8531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</a:t>
            </a:r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/16</a:t>
            </a:r>
          </a:p>
        </p:txBody>
      </p:sp>
      <p:pic>
        <p:nvPicPr>
          <p:cNvPr id="8" name="그림 7" descr="텍스트, 폰트, 스크린샷, 그래픽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DB4582F5-19CB-362F-0443-54EEB28AB6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308956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215338" y="6143644"/>
            <a:ext cx="8531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7</a:t>
            </a:r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/16</a:t>
            </a:r>
          </a:p>
        </p:txBody>
      </p:sp>
      <p:pic>
        <p:nvPicPr>
          <p:cNvPr id="4" name="그림 3" descr="텍스트, 시계, 폰트, 스크린샷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68869140-2813-F1F0-9368-498CB9438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303414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8215338" y="6143644"/>
            <a:ext cx="8531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</a:t>
            </a:r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/16</a:t>
            </a:r>
          </a:p>
        </p:txBody>
      </p:sp>
      <p:pic>
        <p:nvPicPr>
          <p:cNvPr id="3" name="그림 2" descr="텍스트, 스크린샷, 시계, 폰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C3E071F2-2316-35E8-0B2B-EC5522B2B3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308956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215338" y="6143644"/>
            <a:ext cx="8531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9/16</a:t>
            </a:r>
          </a:p>
        </p:txBody>
      </p:sp>
      <p:pic>
        <p:nvPicPr>
          <p:cNvPr id="9" name="그림 8" descr="텍스트, 폰트, 스크린샷, 그래픽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2BFE2B35-D270-44F2-018E-F339091273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3014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2561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</TotalTime>
  <Words>16</Words>
  <Application>Microsoft Office PowerPoint</Application>
  <PresentationFormat>화면 슬라이드 쇼(4:3)</PresentationFormat>
  <Paragraphs>16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9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영업부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이삭</dc:creator>
  <cp:lastModifiedBy>신선 이</cp:lastModifiedBy>
  <cp:revision>88</cp:revision>
  <dcterms:created xsi:type="dcterms:W3CDTF">2011-02-12T13:28:44Z</dcterms:created>
  <dcterms:modified xsi:type="dcterms:W3CDTF">2025-04-10T23:19:25Z</dcterms:modified>
</cp:coreProperties>
</file>