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383E-74E5-4663-998D-A2827A736C49}" type="datetimeFigureOut">
              <a:rPr lang="ko-KR" altLang="en-US" smtClean="0"/>
              <a:pPr/>
              <a:t>2025-04-11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6481D-4A45-4AAB-A7FA-FB618B9794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02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C5F479-C960-C1B1-0359-4D3723178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D05E4BE-3BDE-3BB1-BBA9-47A6A9DF7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1B4F84-7370-0A14-4F6B-3C4FD818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6DABAA4-75D2-F124-628B-1197CF64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A3EC0C-F4E8-FA8A-65B1-54BC9621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796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4B39E4-8419-32FC-27B4-DA8D0BC8D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F26A28F-66EC-F02B-EEB9-477E415E8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4A7979-5739-2812-AA39-048CE55F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046D49-8BE3-6CF7-E76C-26115561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B924F3-8751-3DED-9D6C-EC0CDDA5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5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A68DA0E-3437-E2FC-1E97-4B9456483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2C77455-BB1C-D4C4-177D-3483815DA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864381-9D28-BF65-9C31-7249E4C57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DEA91F-8645-7C63-9CF6-F143E41D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33762F-A949-93E6-3D31-15ED1B0B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07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1998CA-33FD-F74E-22C1-64F64E8C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B7267A-D6F2-98D2-A532-27A911401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7122FC-ED76-E3AD-80F7-F0E9B984D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AB7D83-B79A-E7C4-3CD0-62E8D110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616C48-43BD-6D96-5E0F-3568111CD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0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D2EA93-83AD-443D-D6F8-98444A153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A196EA8-C25D-4DDB-E050-8BF4D47B9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3465C3-3043-91EA-A27D-8B8C53ABA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3E8987-4171-646D-413B-B473AED6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60A669-9A18-B67E-C5D4-65FFBF8B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01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105C43-425F-1611-AE6A-87A44C2C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2F0FA1-5BCA-2B21-58AF-72B3E1DB4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6F759B6-B791-127C-36D6-11DD0F377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6799777-DA73-76C8-6EDF-9DFA6AD1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11C6AB2-D420-3205-54A1-DBB3130D7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B737970-BF80-1288-7048-D0A5DDEC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73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0AD8CC-B26B-86BA-EAC8-88D626B5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3A7AC8-875A-CA60-EDD7-52387E679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059674F-6CFD-EB49-6165-9DD637F95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43CAEC2-2DF8-0C88-E0A5-DEE1EFBF1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8FF57D2-C80D-9EAC-AFF2-0D36ECF641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1ACE0DE-1214-B5F3-6043-7B96D24F8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0197376-3E8E-7D1E-7019-5E4ED2A41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12201C8-0C75-3F5D-5E75-D46BDA36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91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C7A437-214B-BCD6-505E-1F734FB6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AEA32DF-6F98-A668-523C-8B05F939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C2A6C0C-C6B6-2D30-4F32-4CD143DAA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C80A781-1FD0-85C3-4E8C-696784DF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228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5568309-7CBC-30CF-293D-AE1AE7DB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418216E-7FE7-F0CA-66AC-C21B784B7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2E0E971-3598-4968-91ED-DFF4E8ED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570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E32928-A06A-48FD-E889-B52A27A2A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6E35BC-9876-4BC3-7810-39EF03B96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A7D1808-0712-0268-7133-5FECF9068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149922-E640-2527-9902-8DC3A6A0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45D56B5-8B1D-949E-863B-4418A4B2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ED4435D-4418-DE09-DE48-FEB1D2FB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849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137A84-DD21-E4AA-17F3-D257F30E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B5F1E68-AF34-6BAD-8273-E929599326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093C9AB-4F4E-2DB0-CD4E-1DC1160BD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B480E25-95EF-873B-112F-D29DFE70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08F3849-1D95-64E1-7B9E-84AB670F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258B88-26E8-B247-7246-07A90B0D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951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D635639-CDE9-9176-8B06-DE7D5D1F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7FD291C-486F-5473-ADBD-DFD33201D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C050FF-83DF-0671-B154-BD7285923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2025-04-11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488A1F-C12F-4621-6891-C6AD8E6EF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B77FF9-33BA-A5F0-7344-762162CD6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336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1/16</a:t>
            </a:r>
          </a:p>
        </p:txBody>
      </p:sp>
      <p:pic>
        <p:nvPicPr>
          <p:cNvPr id="11" name="그림 10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2043D9F-A091-C871-25EE-165B7F64A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35467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28384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10/16</a:t>
            </a:r>
          </a:p>
        </p:txBody>
      </p:sp>
      <p:pic>
        <p:nvPicPr>
          <p:cNvPr id="8" name="그림 7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7781C79-E558-F479-40E2-1AB2354B4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810"/>
            <a:ext cx="9144000" cy="307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74A617C-10D8-4FF7-ABAB-E83C5D05F824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11/16</a:t>
            </a:r>
          </a:p>
        </p:txBody>
      </p:sp>
      <p:pic>
        <p:nvPicPr>
          <p:cNvPr id="3" name="그림 2" descr="텍스트, 시계, 폰트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D987E60-AB12-6D3B-D70F-C789220FE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0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9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74A617C-10D8-4FF7-ABAB-E83C5D05F824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12/16</a:t>
            </a:r>
          </a:p>
        </p:txBody>
      </p:sp>
      <p:pic>
        <p:nvPicPr>
          <p:cNvPr id="4" name="그림 3" descr="텍스트, 스크린샷, 시계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1F54E0A-D030-00C9-050F-D98FFBA74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30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2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74A617C-10D8-4FF7-ABAB-E83C5D05F824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13/16</a:t>
            </a:r>
          </a:p>
        </p:txBody>
      </p:sp>
      <p:pic>
        <p:nvPicPr>
          <p:cNvPr id="10" name="그림 9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E7511A0-C436-53D8-FA15-DCE56FBEA4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0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48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74A617C-10D8-4FF7-ABAB-E83C5D05F824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14/16</a:t>
            </a:r>
          </a:p>
        </p:txBody>
      </p:sp>
      <p:pic>
        <p:nvPicPr>
          <p:cNvPr id="9" name="그림 8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2A2EADF-0881-9A8A-E404-F2CECCE1D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0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44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28384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15/16</a:t>
            </a:r>
          </a:p>
        </p:txBody>
      </p:sp>
      <p:pic>
        <p:nvPicPr>
          <p:cNvPr id="5" name="그림 4" descr="텍스트, 폰트, 스크린샷, 시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85A2152-24A9-20C9-36DD-4C4FCAA5A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306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73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16/16</a:t>
            </a:r>
          </a:p>
        </p:txBody>
      </p:sp>
      <p:pic>
        <p:nvPicPr>
          <p:cNvPr id="6" name="그림 5" descr="텍스트, 시계, 스크린샷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31AA756-6D51-4E32-E644-7056413ECF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9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2/16</a:t>
            </a:r>
          </a:p>
        </p:txBody>
      </p:sp>
      <p:pic>
        <p:nvPicPr>
          <p:cNvPr id="9" name="그림 8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92F998A-198E-78E9-A953-2D88F2C52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30895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3/16</a:t>
            </a:r>
          </a:p>
        </p:txBody>
      </p:sp>
      <p:pic>
        <p:nvPicPr>
          <p:cNvPr id="4" name="그림 3" descr="텍스트, 시계, 폰트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C04F114-B93D-D303-B119-24D0EB434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0341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</a:p>
        </p:txBody>
      </p:sp>
      <p:pic>
        <p:nvPicPr>
          <p:cNvPr id="4" name="그림 3" descr="텍스트, 스크린샷, 시계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A6D9223-4F78-58FA-70C0-F178B16BD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30895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5/16</a:t>
            </a:r>
          </a:p>
        </p:txBody>
      </p:sp>
      <p:pic>
        <p:nvPicPr>
          <p:cNvPr id="7" name="그림 6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9D9D747-A96C-3F52-7B0E-8C33FC28C7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29953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</a:p>
        </p:txBody>
      </p:sp>
      <p:pic>
        <p:nvPicPr>
          <p:cNvPr id="8" name="그림 7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B4582F5-19CB-362F-0443-54EEB28AB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30895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</a:p>
        </p:txBody>
      </p:sp>
      <p:pic>
        <p:nvPicPr>
          <p:cNvPr id="4" name="그림 3" descr="텍스트, 시계, 폰트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8869140-2813-F1F0-9368-498CB9438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0341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</a:p>
        </p:txBody>
      </p:sp>
      <p:pic>
        <p:nvPicPr>
          <p:cNvPr id="3" name="그림 2" descr="텍스트, 스크린샷, 시계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3E071F2-2316-35E8-0B2B-EC5522B2B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30895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9/16</a:t>
            </a:r>
          </a:p>
        </p:txBody>
      </p:sp>
      <p:pic>
        <p:nvPicPr>
          <p:cNvPr id="9" name="그림 8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BFE2B35-D270-44F2-018E-F33909127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0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5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16</Words>
  <Application>Microsoft Office PowerPoint</Application>
  <PresentationFormat>화면 슬라이드 쇼(4:3)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영업부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신선 이</cp:lastModifiedBy>
  <cp:revision>88</cp:revision>
  <dcterms:created xsi:type="dcterms:W3CDTF">2011-02-12T13:28:44Z</dcterms:created>
  <dcterms:modified xsi:type="dcterms:W3CDTF">2025-04-10T23:19:25Z</dcterms:modified>
</cp:coreProperties>
</file>