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1520488" cy="6480175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 userDrawn="1">
          <p15:clr>
            <a:srgbClr val="A4A3A4"/>
          </p15:clr>
        </p15:guide>
        <p15:guide id="2" pos="36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750" y="96"/>
      </p:cViewPr>
      <p:guideLst>
        <p:guide orient="horz" pos="2041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FD66E-D500-450C-89EE-CF04626EC4D2}" type="datetimeFigureOut">
              <a:rPr lang="ko-KR" altLang="en-US" smtClean="0"/>
              <a:t>2024-07-17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22EAF0-F4D8-420B-BA10-485BF32349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4388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2EAF0-F4D8-420B-BA10-485BF32349D4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4961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EC4CF34-BAE9-6019-AA9C-DCC3F8E703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061" y="1060529"/>
            <a:ext cx="8640366" cy="2256061"/>
          </a:xfrm>
        </p:spPr>
        <p:txBody>
          <a:bodyPr anchor="b"/>
          <a:lstStyle>
            <a:lvl1pPr algn="ctr">
              <a:defRPr sz="5669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5398850-D0C4-A08C-ED67-D633D18456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0061" y="3403592"/>
            <a:ext cx="8640366" cy="1564542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73BFC45-9329-DA3A-E098-A61F1B847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2024-07-17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BA2BF89-E1AA-DA20-E73B-12ABABACD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1517144-55C0-F1F2-C149-1CCD3A21E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1429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F116F75-D71F-5550-84A3-EE60D8418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BF9DADD-DAE3-9CB2-0F2F-E6AE3A1A56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3B2BDFB-5195-34EB-4DB3-62EDF641A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2024-07-17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B0FC59E-16AE-EA74-1414-6DABC84B0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4C0505D-162A-4872-6D93-A7BD03F67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2745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29032753-8F72-31BD-152D-DEEE6D1447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244349" y="345009"/>
            <a:ext cx="2484105" cy="549164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A5D8A63-F141-245E-5F3C-03AFFAC67C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92033" y="345009"/>
            <a:ext cx="7308310" cy="549164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2779536-6A18-0147-6579-0AB39010E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2024-07-17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18BBF34-EFCA-ACB7-530F-406F9A12F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9622D28-ADD4-EF80-104D-5E84E4284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3721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BD33C6B-3931-B259-640A-40C221C4D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9BCB254-488F-5816-8293-DFC8F32CA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6E59B09-22C8-2D4E-EE44-CD2061B97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2024-07-17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35C9E97-3045-A7CF-24F9-32C08420A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26A5E04-570C-0024-0391-5C0EA3E03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607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7B426B-1838-8A41-C731-991BEE526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33" y="1615545"/>
            <a:ext cx="9936421" cy="2695572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F989FC7-EE15-E611-3998-146D02862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6033" y="4336618"/>
            <a:ext cx="9936421" cy="1417538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>
                    <a:tint val="82000"/>
                  </a:schemeClr>
                </a:solidFill>
              </a:defRPr>
            </a:lvl1pPr>
            <a:lvl2pPr marL="432008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82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82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82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82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82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82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5439A99-37EE-D1DD-E69A-D92E393F5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2024-07-17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AFF162E-BCB8-325B-A645-E834EDBFC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C4E59EF-F686-227B-C7F7-7663D35A6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8350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F992BB-9E81-FB82-214C-D4CCF5009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F0B2945-AA70-8F50-EAA6-13766B0F0E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2034" y="1725046"/>
            <a:ext cx="4896207" cy="411161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73D5275-E97E-E0C3-33E7-85A47C0750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2247" y="1725046"/>
            <a:ext cx="4896207" cy="411161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ABED7F1-131A-C437-DF7A-26FC9E86B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2024-07-17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B6227D5-C041-0535-E9BA-11443B4C2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D4D4BB8-1958-62D5-A590-BA9B11CA2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2644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726EF9-1827-566A-E02E-AD452E9C8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34" y="345010"/>
            <a:ext cx="9936421" cy="1252534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19C07D7-1505-6042-69F3-F16B67891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535" y="1588543"/>
            <a:ext cx="4873706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3D1FB3D-62E9-7BF4-8CA8-F82637F02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3535" y="2367064"/>
            <a:ext cx="4873706" cy="348159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035A314-7A56-0646-F33C-1D103ECA27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2247" y="1588543"/>
            <a:ext cx="4897708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F5F20E2-2313-BF7F-02F0-B9702EF8F7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2247" y="2367064"/>
            <a:ext cx="4897708" cy="348159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41973BEE-579A-FF31-DB94-93A13F4F2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2024-07-17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1B0CC6A-207B-E418-889A-434D62484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08F55ABB-003B-D90C-F5C4-833061840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9565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DCED3E-D836-A9B5-36C6-159C6661B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6948CE1-090F-10B5-D5A6-22BF1B43A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2024-07-17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73B0EDB-D54D-4544-838E-1043F05C5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DBB34E3-4822-9BD0-C7B8-094E03BD9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712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D62616DD-70E5-7F01-106E-32A4E3F5A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2024-07-17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F72BAAD-37FE-8A30-52FF-135AD9244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54C2B48-0452-41AE-CEBC-6E857C4D4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3528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44E8EC-3118-F540-7D99-D326C531D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0B38F56-33C3-664D-B4B2-A653DD357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7708" y="933026"/>
            <a:ext cx="5832247" cy="4605124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9BDF376-C814-4DD1-33FD-6B12CEB2D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3FA7992-3413-B868-0B0D-A89B8CFAE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2024-07-17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A02408A-7C98-E1C8-F351-EF8BC9433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4D58C27-5A78-07AA-C4DA-DF3DC000E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0570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08A34B5-1259-D2B5-2658-85CBBE46C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865DEE6-3F6C-E9C3-0E1D-1EC05209B6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7708" y="933026"/>
            <a:ext cx="5832247" cy="4605124"/>
          </a:xfrm>
        </p:spPr>
        <p:txBody>
          <a:bodyPr/>
          <a:lstStyle>
            <a:lvl1pPr marL="0" indent="0">
              <a:buNone/>
              <a:defRPr sz="3024"/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91327CA-7333-FDE4-049A-A75C1F457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38AF657-3D69-4734-FA49-E94AAE35D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2024-07-17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9B166AC-73CA-C333-DDEE-1767E164A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1212295-220B-3B67-0509-C870374BA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137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1480526-3DC4-D83F-07AC-C954B9881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34" y="345010"/>
            <a:ext cx="9936421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1F37DAB-8C60-BE8D-FDBC-95E9089F0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034" y="1725046"/>
            <a:ext cx="9936421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5D2AD0A-42EB-49AC-84D0-A07819789D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2033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5DC0F3-653C-4B3E-BA02-6CCFDCEC603E}" type="datetimeFigureOut">
              <a:rPr lang="ko-KR" altLang="en-US" smtClean="0"/>
              <a:t>2024-07-17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D8EE4A7-5869-A025-D877-3B1CF66C4D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6162" y="6006163"/>
            <a:ext cx="3888165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20C6553-02D1-3E2D-85F4-F79187E3D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36345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51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864017" rtl="0" eaLnBrk="1" latinLnBrk="1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1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1/5</a:t>
            </a:r>
          </a:p>
        </p:txBody>
      </p:sp>
      <p:pic>
        <p:nvPicPr>
          <p:cNvPr id="4" name="그림 3" descr="텍스트, 스크린샷, 폰트, 디자인이(가) 표시된 사진&#10;&#10;자동 생성된 설명">
            <a:extLst>
              <a:ext uri="{FF2B5EF4-FFF2-40B4-BE49-F238E27FC236}">
                <a16:creationId xmlns:a16="http://schemas.microsoft.com/office/drawing/2014/main" id="{D7E49742-1430-3596-01E7-24FA89EE38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59"/>
            <a:ext cx="11520488" cy="331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43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2/5</a:t>
            </a:r>
          </a:p>
        </p:txBody>
      </p:sp>
      <p:pic>
        <p:nvPicPr>
          <p:cNvPr id="5" name="그림 4" descr="텍스트, 스크린샷, 폰트, 그래픽이(가) 표시된 사진&#10;&#10;자동 생성된 설명">
            <a:extLst>
              <a:ext uri="{FF2B5EF4-FFF2-40B4-BE49-F238E27FC236}">
                <a16:creationId xmlns:a16="http://schemas.microsoft.com/office/drawing/2014/main" id="{1953F6E6-BCEA-F91F-2A44-3F12C12C31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144"/>
            <a:ext cx="11520488" cy="292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3/5</a:t>
            </a:r>
          </a:p>
        </p:txBody>
      </p:sp>
      <p:pic>
        <p:nvPicPr>
          <p:cNvPr id="3" name="그림 2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BEAB710D-E2AF-5ECE-8A2E-CE778C2C36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99"/>
            <a:ext cx="11520488" cy="295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72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4/5</a:t>
            </a:r>
          </a:p>
        </p:txBody>
      </p:sp>
      <p:pic>
        <p:nvPicPr>
          <p:cNvPr id="9" name="그림 8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4CC29863-BDED-20E8-6A50-6164CCE65E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99"/>
            <a:ext cx="11520488" cy="292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0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5/5</a:t>
            </a:r>
          </a:p>
        </p:txBody>
      </p:sp>
      <p:pic>
        <p:nvPicPr>
          <p:cNvPr id="6" name="그림 5" descr="텍스트, 폰트, 스크린샷, 시계이(가) 표시된 사진&#10;&#10;자동 생성된 설명">
            <a:extLst>
              <a:ext uri="{FF2B5EF4-FFF2-40B4-BE49-F238E27FC236}">
                <a16:creationId xmlns:a16="http://schemas.microsoft.com/office/drawing/2014/main" id="{1397252E-0E4A-CDED-7B34-8ECC5A5A8E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99"/>
            <a:ext cx="11520488" cy="295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1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</TotalTime>
  <Words>6</Words>
  <Application>Microsoft Office PowerPoint</Application>
  <PresentationFormat>사용자 지정</PresentationFormat>
  <Paragraphs>6</Paragraphs>
  <Slides>5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8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신선 이</cp:lastModifiedBy>
  <cp:revision>28</cp:revision>
  <dcterms:created xsi:type="dcterms:W3CDTF">2017-09-05T01:32:09Z</dcterms:created>
  <dcterms:modified xsi:type="dcterms:W3CDTF">2024-07-17T11:09:34Z</dcterms:modified>
</cp:coreProperties>
</file>