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448F98-DBC6-9ABB-3183-237A62497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DCC8A0-7E11-30D7-80A0-640D502CC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D4F653-0143-7B13-D915-AF57174F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87AFE7-737B-3840-2C33-2A9AAEDC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AF4C15-D7CF-FBB8-65C1-3EDBEE85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51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6439C5-C244-4C00-CF33-28969B00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447E99-0DE8-92F3-D51C-2F23D92DE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C3295C-C241-E238-C862-C8909014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BFF3F1-F57D-3C15-7F11-BAF3BAD4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C6F2A1-F8AA-1AF2-E491-95BDBC69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49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6329237-602E-15FE-AB2E-D8B04473A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0FF4B3-6D56-03C0-58C4-2B506F8C9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F6F60F-B45E-215B-D355-BEAB2D84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B48D47-063E-0D5C-4E3F-62AFB714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248429-B756-DE1D-DE81-C2C92076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55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3D95E3-A9C1-6F38-8CEF-05A220F0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14487F-3DF7-0B5E-1E5D-AA78073B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1041CD-AF1C-0444-A86A-03BE0D48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384C5C-C6A5-88C7-2CDD-A41E4935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7F44AB-825E-E7D9-E88D-17D121A6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14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4F855B-B429-9E88-8E61-1D874882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FD9997-DB8B-0FB9-BB6B-011F5D2E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9B96BF-D56E-3849-37F0-86770CF8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8B265A-0AEB-BD99-1093-B3D3E1DB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9CE7FC-C5C1-C3B7-1DB2-1BF5AE29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81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AFAB12-907D-0158-F32F-CF5D9CE4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4F069C-3687-F3F3-40FF-DFEC96B52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42B833-7051-007D-2648-0BC422837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E60C1D0-0DA6-E43A-F29A-17E7827D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1E7AE02-844C-E663-40FD-4CC0D89D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1F0A09-2744-B8D3-6E30-1CF757D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9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B0A866-1C44-AE73-94C7-FF2A3A20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45EAC4-E6D9-79CD-B8DD-20CB77E4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EDD983-801D-D69B-3083-186E11BCA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5FF4F35-7C51-820A-91CF-50F3CDE4C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2A4D8AB-BAF5-00C9-9B8A-96F406A41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7F7D77-38D9-1456-CC46-B199DB76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DC516F5-DE0F-8170-6C97-2EE8D36F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D1D749-8527-062A-03D5-36ED6477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60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0BD632-7F3A-E287-04C5-9795C1A1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047201A-043B-7343-E79D-EA462381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592248-0544-59B4-87E7-6F05E51D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CCE571-CBD0-2D75-9E71-3A013C2B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98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10BDDC4-2A92-3E51-D946-EDA97657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A7E2FBC-3D87-E56D-91D2-89766D5F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1DF9EA-31CC-6E9B-4C96-988167BB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45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1DD8A1-E0F4-D0CC-6BE4-67DD8A92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A166AC-900B-E12D-8CA4-137EDD41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8A654A-DE41-11F3-6B56-A38339693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8775A5-A84D-1B23-3C46-0E688AD7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981A03-A2BD-335B-901C-F44F48C6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1FC38B-FD64-1008-D8F6-85C02AE4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42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13699F-8E48-B5D6-6831-0BA47FF6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DA82E3-2B5E-FCF8-DD71-AB1D40D22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A217AD-67DF-C1D6-D287-C799C6714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BCD7E2-6590-68DB-D5FF-BB2361B8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F20AF2-DE6B-BF84-57E4-A8AA7BF8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96B787-21F5-B90E-7DF6-196500F3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70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0AAAB6-2C4B-4D21-7B71-8DC1D133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E2B7DC-5DD1-EC54-7C87-460DFA96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A8FEE5-801B-8DDE-5531-8F6DE364E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2024-01-27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C25C0F-13F1-77CF-9769-FEBC9569F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300E24-A6A2-A976-A55B-23F21F33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7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</a:p>
        </p:txBody>
      </p:sp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5ADEC31C-DF1E-5223-A33A-22DBD1E25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C485999-BD12-EBD9-3C89-71ADDF180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</a:p>
        </p:txBody>
      </p:sp>
      <p:pic>
        <p:nvPicPr>
          <p:cNvPr id="12" name="그림 11" descr="스크린샷, 폰트, 텍스트이(가) 표시된 사진&#10;&#10;자동 생성된 설명">
            <a:extLst>
              <a:ext uri="{FF2B5EF4-FFF2-40B4-BE49-F238E27FC236}">
                <a16:creationId xmlns:a16="http://schemas.microsoft.com/office/drawing/2014/main" id="{FE34DF06-389A-194F-7457-6805B7E40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30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4/8</a:t>
            </a:r>
          </a:p>
        </p:txBody>
      </p:sp>
      <p:pic>
        <p:nvPicPr>
          <p:cNvPr id="8" name="그림 7" descr="텍스트, 시계, 스크린샷, 폰트이(가) 표시된 사진&#10;&#10;자동 생성된 설명">
            <a:extLst>
              <a:ext uri="{FF2B5EF4-FFF2-40B4-BE49-F238E27FC236}">
                <a16:creationId xmlns:a16="http://schemas.microsoft.com/office/drawing/2014/main" id="{E38E06AD-3E13-F6F4-39F9-516E99ACC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5/8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9DE68EA0-E35F-49CB-EB3B-2BC35F4EA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546"/>
            <a:ext cx="11520488" cy="29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6/8</a:t>
            </a:r>
          </a:p>
        </p:txBody>
      </p:sp>
      <p:pic>
        <p:nvPicPr>
          <p:cNvPr id="9" name="그림 8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AB193B6B-CB44-3193-1955-FFA24558B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29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7/8</a:t>
            </a:r>
          </a:p>
        </p:txBody>
      </p:sp>
      <p:pic>
        <p:nvPicPr>
          <p:cNvPr id="9" name="그림 8" descr="스크린샷, 폰트, 텍스트이(가) 표시된 사진&#10;&#10;자동 생성된 설명">
            <a:extLst>
              <a:ext uri="{FF2B5EF4-FFF2-40B4-BE49-F238E27FC236}">
                <a16:creationId xmlns:a16="http://schemas.microsoft.com/office/drawing/2014/main" id="{BC17A893-1F30-C17A-6290-8521717B0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30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8/8</a:t>
            </a:r>
          </a:p>
        </p:txBody>
      </p:sp>
      <p:pic>
        <p:nvPicPr>
          <p:cNvPr id="10" name="그림 9" descr="텍스트, 시계, 스크린샷, 폰트이(가) 표시된 사진&#10;&#10;자동 생성된 설명">
            <a:extLst>
              <a:ext uri="{FF2B5EF4-FFF2-40B4-BE49-F238E27FC236}">
                <a16:creationId xmlns:a16="http://schemas.microsoft.com/office/drawing/2014/main" id="{E8664118-75DF-3F78-D459-832418C23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8</Words>
  <Application>Microsoft Office PowerPoint</Application>
  <PresentationFormat>사용자 지정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22</cp:revision>
  <dcterms:created xsi:type="dcterms:W3CDTF">2017-09-05T01:32:09Z</dcterms:created>
  <dcterms:modified xsi:type="dcterms:W3CDTF">2024-01-27T04:03:03Z</dcterms:modified>
</cp:coreProperties>
</file>