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60" r:id="rId2"/>
    <p:sldId id="275" r:id="rId3"/>
    <p:sldId id="276" r:id="rId4"/>
    <p:sldId id="277" r:id="rId5"/>
    <p:sldId id="274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45D48-D00D-4D4E-83F8-5689EC69190D}" type="datetimeFigureOut">
              <a:rPr lang="ko-KR" altLang="en-US" smtClean="0"/>
              <a:t>2020-01-28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26134-455E-4549-B594-BCC31F95E3A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077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4AACB-2BF6-47F1-9487-E797479A6E14}" type="datetime1">
              <a:rPr lang="ko-KR" altLang="en-US" smtClean="0"/>
              <a:t>2020-01-28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9164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D942D-B885-47D2-9AE5-29831077F3DB}" type="datetime1">
              <a:rPr lang="ko-KR" altLang="en-US" smtClean="0"/>
              <a:t>2020-01-28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218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5FC68-420C-40DB-AF84-17EC3616C1E0}" type="datetime1">
              <a:rPr lang="ko-KR" altLang="en-US" smtClean="0"/>
              <a:t>2020-01-28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74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9D4B-123D-4E92-AB13-8958DDEE5DAB}" type="datetime1">
              <a:rPr lang="ko-KR" altLang="en-US" smtClean="0"/>
              <a:t>2020-01-28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3179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0F501-21E8-4D46-992D-6C3411BAF143}" type="datetime1">
              <a:rPr lang="ko-KR" altLang="en-US" smtClean="0"/>
              <a:t>2020-01-28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695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5F543-94E7-4ADB-BD95-469640E1694F}" type="datetime1">
              <a:rPr lang="ko-KR" altLang="en-US" smtClean="0"/>
              <a:t>2020-01-28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55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901F4-746D-4D11-9B82-1F94AFE45FAD}" type="datetime1">
              <a:rPr lang="ko-KR" altLang="en-US" smtClean="0"/>
              <a:t>2020-01-28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597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55EE-0F57-4751-83F7-26A1C59D50C0}" type="datetime1">
              <a:rPr lang="ko-KR" altLang="en-US" smtClean="0"/>
              <a:t>2020-01-28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042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70A2-B23D-4C9C-BFF2-E63D9246F654}" type="datetime1">
              <a:rPr lang="ko-KR" altLang="en-US" smtClean="0"/>
              <a:t>2020-01-28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735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21582-6A12-4286-8345-79AB03938AD1}" type="datetime1">
              <a:rPr lang="ko-KR" altLang="en-US" smtClean="0"/>
              <a:t>2020-01-28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0904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F3CD1-9DC6-4FEC-9A9B-999CB957B538}" type="datetime1">
              <a:rPr lang="ko-KR" altLang="en-US" smtClean="0"/>
              <a:t>2020-01-28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402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619C0-E4E0-47CF-B404-AE7987A6130F}" type="datetime1">
              <a:rPr lang="ko-KR" altLang="en-US" smtClean="0"/>
              <a:t>2020-01-28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77B6-E06B-4F76-9D78-C5C37B86FD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53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1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7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F67B41B-9EC3-40A5-B164-2563274B6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13" y="484906"/>
            <a:ext cx="5390579" cy="220554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EFBBD3D-4874-41B3-9054-6A583E47C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21" y="2482101"/>
            <a:ext cx="5953831" cy="219701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ED94A7C-7C2D-49C0-B3EC-C611763A13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57"/>
          <a:stretch/>
        </p:blipFill>
        <p:spPr>
          <a:xfrm>
            <a:off x="180000" y="108001"/>
            <a:ext cx="7538612" cy="264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4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2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7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CC0EC38-4351-4B3E-B2F2-C85ADCCA0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12" y="484906"/>
            <a:ext cx="6385392" cy="2203926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8718970C-E15D-4751-B4C1-4541B0F539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17" y="2482102"/>
            <a:ext cx="6026435" cy="219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5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3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7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F67B41B-9EC3-40A5-B164-2563274B6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13" y="484906"/>
            <a:ext cx="5390579" cy="220554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EFBBD3D-4874-41B3-9054-6A583E47C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21" y="2482101"/>
            <a:ext cx="5953831" cy="21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4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7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CC0EC38-4351-4B3E-B2F2-C85ADCCA0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12" y="484906"/>
            <a:ext cx="6385392" cy="2203926"/>
          </a:xfrm>
          <a:prstGeom prst="rect">
            <a:avLst/>
          </a:prstGeom>
        </p:spPr>
      </p:pic>
      <p:pic>
        <p:nvPicPr>
          <p:cNvPr id="10" name="그림 9" descr="검은색이(가) 표시된 사진&#10;&#10;자동 생성된 설명">
            <a:extLst>
              <a:ext uri="{FF2B5EF4-FFF2-40B4-BE49-F238E27FC236}">
                <a16:creationId xmlns:a16="http://schemas.microsoft.com/office/drawing/2014/main" id="{6B7A61E9-A386-41B4-919B-AE265AA6D7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345" y="2482102"/>
            <a:ext cx="5840506" cy="219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39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5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7</a:t>
            </a:r>
          </a:p>
        </p:txBody>
      </p:sp>
      <p:pic>
        <p:nvPicPr>
          <p:cNvPr id="10" name="그림 9" descr="화면이(가) 표시된 사진&#10;&#10;자동 생성된 설명">
            <a:extLst>
              <a:ext uri="{FF2B5EF4-FFF2-40B4-BE49-F238E27FC236}">
                <a16:creationId xmlns:a16="http://schemas.microsoft.com/office/drawing/2014/main" id="{CCBCBB5F-E630-4D75-B415-9A40776A0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13" y="484907"/>
            <a:ext cx="8794239" cy="2201101"/>
          </a:xfrm>
          <a:prstGeom prst="rect">
            <a:avLst/>
          </a:prstGeom>
        </p:spPr>
      </p:pic>
      <p:pic>
        <p:nvPicPr>
          <p:cNvPr id="11" name="그림 10" descr="모니터, 텔레비전, 화면, 남자이(가) 표시된 사진&#10;&#10;자동 생성된 설명">
            <a:extLst>
              <a:ext uri="{FF2B5EF4-FFF2-40B4-BE49-F238E27FC236}">
                <a16:creationId xmlns:a16="http://schemas.microsoft.com/office/drawing/2014/main" id="{4C3F7C39-D11E-4E73-AC1C-EF9DFC30A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13" y="2482102"/>
            <a:ext cx="8794239" cy="220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9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6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7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F67B41B-9EC3-40A5-B164-2563274B6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13" y="484906"/>
            <a:ext cx="5390579" cy="220554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7EFBBD3D-4874-41B3-9054-6A583E47C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021" y="2482101"/>
            <a:ext cx="5953831" cy="219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954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1311E170-6FF0-4118-80F2-498A61DC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77B6-E06B-4F76-9D78-C5C37B86FDAD}" type="slidenum">
              <a:rPr lang="ko-KR" altLang="en-US" sz="2000" b="1">
                <a:solidFill>
                  <a:schemeClr val="tx1"/>
                </a:solidFill>
              </a:rPr>
              <a:t>7</a:t>
            </a:fld>
            <a:r>
              <a:rPr lang="ko-KR" altLang="en-US" sz="2000" b="1">
                <a:solidFill>
                  <a:schemeClr val="tx1"/>
                </a:solidFill>
              </a:rPr>
              <a:t> </a:t>
            </a:r>
            <a:r>
              <a:rPr lang="en-US" altLang="ko-KR" sz="2000" b="1">
                <a:solidFill>
                  <a:schemeClr val="tx1"/>
                </a:solidFill>
              </a:rPr>
              <a:t>/ 7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7CC0EC38-4351-4B3E-B2F2-C85ADCCA01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12" y="484906"/>
            <a:ext cx="6385392" cy="2203926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ECF88F1-ACA4-432A-A77F-3C33D4D27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73" y="2482102"/>
            <a:ext cx="5942478" cy="22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69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1457</TotalTime>
  <Words>21</Words>
  <Application>Microsoft Office PowerPoint</Application>
  <PresentationFormat>와이드스크린</PresentationFormat>
  <Paragraphs>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혜림 이</dc:creator>
  <cp:lastModifiedBy>혜림 이</cp:lastModifiedBy>
  <cp:revision>45</cp:revision>
  <dcterms:created xsi:type="dcterms:W3CDTF">2020-01-06T15:21:14Z</dcterms:created>
  <dcterms:modified xsi:type="dcterms:W3CDTF">2020-01-28T13:37:38Z</dcterms:modified>
</cp:coreProperties>
</file>