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</p:sldIdLst>
  <p:sldSz cx="11520488" cy="6480175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2" pos="36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08" y="138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F0C8CE-7066-5A93-58BA-C26892262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061" y="1060529"/>
            <a:ext cx="864036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32CC8AD-7BAB-78C0-6911-F87B21FEF1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061" y="3403592"/>
            <a:ext cx="864036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62F1097-8941-42A7-7C5D-7CF19EA8C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2024-09-03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62EDFEA-6F9C-592D-5410-B25275EE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9956E89-0C9B-D948-CF13-8F6D3369F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35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7D398F-F0DE-6E17-AFF7-66931FD66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20AC597-F54B-E9F5-071C-57DDDB772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EE1F476-9242-A983-ADA4-C5170BC80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2024-09-03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483F4FE-7A6E-F180-31FB-D5FF565AE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9276E7B-6534-602C-C44B-2FBBF5A37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301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6237A0C-DE12-7F2C-5439-90F91F431C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244349" y="345009"/>
            <a:ext cx="2484105" cy="549164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4D5AEED-4D74-1C3C-0CFA-F82A12AB2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92033" y="345009"/>
            <a:ext cx="7308310" cy="549164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620B0F6-D082-8655-4C06-AF86F939F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2024-09-03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C24C97-B54A-4186-B2D1-A918D42BB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25B55A2-971E-87D5-B915-F0D20947D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81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944996-711B-BBCE-C42C-D5C651928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02830CD-CD1F-993B-511E-5D416FCB2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03FE6F2-1E5F-E9C6-3016-1E7B27178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2024-09-03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10EAB33-A2C8-6A34-809E-FC747D6E3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E6740A3-7036-8B21-EF7F-E1B026F2D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584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B1D939-5791-A7DC-0451-2DCC05E03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33" y="1615545"/>
            <a:ext cx="9936421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F690AC8-2BB4-EF55-D470-3AE9DCA14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033" y="4336618"/>
            <a:ext cx="9936421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82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82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7701861-5559-FD74-7934-B9E49F1B4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2024-09-03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574FD63-8908-71B5-F060-39904F0A8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096D032-8112-A6C6-8682-A3A3F2347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6427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975BBD-D1F1-3D27-D300-5EA26CEB0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D3A4E62-031F-74BA-8512-1446C29C8F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034" y="1725046"/>
            <a:ext cx="4896207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A90ECAB-C29A-271C-4FF6-09243EB53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2247" y="1725046"/>
            <a:ext cx="4896207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31E2752-359E-B0A9-E511-73A8F44FC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2024-09-03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0DA6A37-A737-BFBD-A407-3426490C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69A179C-932F-759F-F17C-39C18FFC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685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A58430-5B4E-58F5-5A46-8412C5962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34" y="345010"/>
            <a:ext cx="9936421" cy="125253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C2ABE5D-A96D-65DF-07EA-5C6460264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535" y="1588543"/>
            <a:ext cx="4873706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ABA068E-5426-D549-F03D-7FCAD1102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535" y="2367064"/>
            <a:ext cx="4873706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7F2FCD3-2EE7-F021-516C-2F471B001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2247" y="1588543"/>
            <a:ext cx="4897708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1D3DD1F-0646-7C41-6B15-15341B531D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2247" y="2367064"/>
            <a:ext cx="4897708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3DD0092-7042-68D6-52CD-EBE58DB64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2024-09-03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591D176-2552-24E6-2733-8ACA364E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6904BE8-E040-5660-CC4C-7B0583ACC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7392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0DF839-5B05-F230-3777-66C2A0FD0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8EA05EA-898B-8C65-11D8-040C7B10B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2024-09-03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D4AC4F6-E817-7B5E-1BED-D828638D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6B94AC9-A5B4-28FB-7F86-339278088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662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316AEE0-48BD-EE18-13DA-11A200A75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2024-09-03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20580A7-482E-78BF-BDB0-71CDB75A8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68AD50-14EA-E953-21E8-59494245D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435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47C281-D83D-A0AA-9874-8A481FE10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ED80376-E644-5EB7-8FEE-B26743F02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C25DBB6-9A07-0E8F-1EA8-05BE243906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3F37262-6951-F57A-31D3-3D8A4FE27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2024-09-03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9098F64-AA97-FEC5-797A-DF2B72C9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2F9C244-D152-3ED8-C36B-4CC245C08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6452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D82493-A822-E571-157F-A835C564E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EE56072-5889-9581-5FFB-BBEC4421B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761D92A-4A2D-A2C5-3BFD-D7DB0CDC15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1A14468-B6F5-06C1-2CAD-0C0A3B34F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2024-09-03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77C2D80-4253-1840-2498-72411A492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9FC856-BCA7-1CF7-58C4-A2C98BA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3921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A5A080A-086B-0493-F3F1-AB1957801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34" y="345010"/>
            <a:ext cx="9936421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41E27E0-567C-565F-A6C9-5FE4E24E4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34" y="1725046"/>
            <a:ext cx="9936421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C6AE9E2-538B-D430-7F14-EC5135EE9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2033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5DC0F3-653C-4B3E-BA02-6CCFDCEC603E}" type="datetimeFigureOut">
              <a:rPr lang="ko-KR" altLang="en-US" smtClean="0"/>
              <a:t>2024-09-03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6ABE627-D096-9AFC-D9ED-F3DBACBC24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6162" y="6006163"/>
            <a:ext cx="388816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C826109-1975-6E35-E6E4-C07A9DA444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36345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665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864017" rtl="0" eaLnBrk="1" latinLnBrk="1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1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1/5</a:t>
            </a:r>
          </a:p>
        </p:txBody>
      </p:sp>
      <p:pic>
        <p:nvPicPr>
          <p:cNvPr id="4" name="그림 3" descr="텍스트, 스크린샷, 폰트, 시계이(가) 표시된 사진&#10;&#10;자동 생성된 설명">
            <a:extLst>
              <a:ext uri="{FF2B5EF4-FFF2-40B4-BE49-F238E27FC236}">
                <a16:creationId xmlns:a16="http://schemas.microsoft.com/office/drawing/2014/main" id="{40D7004D-E4B7-1D8F-614E-89E58EA7B0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59"/>
            <a:ext cx="11520488" cy="357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4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2/5</a:t>
            </a:r>
          </a:p>
        </p:txBody>
      </p:sp>
      <p:pic>
        <p:nvPicPr>
          <p:cNvPr id="3" name="그림 2" descr="텍스트, 시계, 스크린샷, 폰트이(가) 표시된 사진&#10;&#10;자동 생성된 설명">
            <a:extLst>
              <a:ext uri="{FF2B5EF4-FFF2-40B4-BE49-F238E27FC236}">
                <a16:creationId xmlns:a16="http://schemas.microsoft.com/office/drawing/2014/main" id="{E4CB91D8-EDDC-E277-8729-A2E99EF115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99"/>
            <a:ext cx="11520488" cy="321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3/5</a:t>
            </a:r>
          </a:p>
        </p:txBody>
      </p:sp>
      <p:pic>
        <p:nvPicPr>
          <p:cNvPr id="4" name="그림 3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CAFC6234-441D-EA28-4397-192113280A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99"/>
            <a:ext cx="11520488" cy="321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4/5</a:t>
            </a:r>
          </a:p>
        </p:txBody>
      </p:sp>
      <p:pic>
        <p:nvPicPr>
          <p:cNvPr id="5" name="그림 4" descr="텍스트, 폰트, 스크린샷, 시계이(가) 표시된 사진&#10;&#10;자동 생성된 설명">
            <a:extLst>
              <a:ext uri="{FF2B5EF4-FFF2-40B4-BE49-F238E27FC236}">
                <a16:creationId xmlns:a16="http://schemas.microsoft.com/office/drawing/2014/main" id="{8A10EB70-4969-0F39-6D6B-808BB56111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99"/>
            <a:ext cx="11520488" cy="321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0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5/5</a:t>
            </a:r>
          </a:p>
        </p:txBody>
      </p:sp>
      <p:pic>
        <p:nvPicPr>
          <p:cNvPr id="6" name="그림 5" descr="텍스트, 스크린샷, 폰트, 시계이(가) 표시된 사진&#10;&#10;자동 생성된 설명">
            <a:extLst>
              <a:ext uri="{FF2B5EF4-FFF2-40B4-BE49-F238E27FC236}">
                <a16:creationId xmlns:a16="http://schemas.microsoft.com/office/drawing/2014/main" id="{F0642577-FF48-5108-D77D-75C4FEDB14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807"/>
            <a:ext cx="11520488" cy="313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1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5</Words>
  <Application>Microsoft Office PowerPoint</Application>
  <PresentationFormat>사용자 지정</PresentationFormat>
  <Paragraphs>5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신선 이</cp:lastModifiedBy>
  <cp:revision>28</cp:revision>
  <dcterms:created xsi:type="dcterms:W3CDTF">2017-09-05T01:32:09Z</dcterms:created>
  <dcterms:modified xsi:type="dcterms:W3CDTF">2024-09-03T02:14:26Z</dcterms:modified>
</cp:coreProperties>
</file>