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DECE1-07CD-405D-B2A8-81F4BC820D0E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5BD42-5C6C-4D60-A377-6D3EA89A4AD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3" name="그림 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06"/>
            <a:ext cx="9144000" cy="57339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3" name="그림 2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845"/>
            <a:ext cx="9144000" cy="57483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3" name="그림 2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5240"/>
            <a:ext cx="9144000" cy="57675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3" name="그림 2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0051"/>
            <a:ext cx="9144000" cy="57578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3" name="그림 2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0051"/>
            <a:ext cx="9144000" cy="57578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화면 슬라이드 쇼(4:3)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슬라이드 1</vt:lpstr>
      <vt:lpstr>슬라이드 2</vt:lpstr>
      <vt:lpstr>슬라이드 3</vt:lpstr>
      <vt:lpstr>슬라이드 4</vt:lpstr>
      <vt:lpstr>슬라이드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a</cp:lastModifiedBy>
  <cp:revision>5</cp:revision>
  <dcterms:created xsi:type="dcterms:W3CDTF">2020-03-05T06:25:54Z</dcterms:created>
  <dcterms:modified xsi:type="dcterms:W3CDTF">2020-03-05T07:12:41Z</dcterms:modified>
</cp:coreProperties>
</file>