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1520488" cy="6480175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 userDrawn="1">
          <p15:clr>
            <a:srgbClr val="A4A3A4"/>
          </p15:clr>
        </p15:guide>
        <p15:guide id="2" pos="36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08" y="186"/>
      </p:cViewPr>
      <p:guideLst>
        <p:guide orient="horz" pos="2041"/>
        <p:guide pos="36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CF2C36-E667-4724-B261-0DF69449C2F3}" type="datetimeFigureOut">
              <a:rPr lang="ko-KR" altLang="en-US" smtClean="0"/>
              <a:t>2022-12-28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81A76-036F-442B-A676-83B1AEBE28F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3062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81A76-036F-442B-A676-83B1AEBE28F9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0609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74B116F-0B40-4B01-A4C9-D70D22F12A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0061" y="1060529"/>
            <a:ext cx="8640366" cy="2256061"/>
          </a:xfrm>
        </p:spPr>
        <p:txBody>
          <a:bodyPr anchor="b"/>
          <a:lstStyle>
            <a:lvl1pPr algn="ctr">
              <a:defRPr sz="5669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616607C-6EAF-46A1-8FE1-99CAF72EB4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0061" y="3403592"/>
            <a:ext cx="8640366" cy="1564542"/>
          </a:xfrm>
        </p:spPr>
        <p:txBody>
          <a:bodyPr/>
          <a:lstStyle>
            <a:lvl1pPr marL="0" indent="0" algn="ctr">
              <a:buNone/>
              <a:defRPr sz="2268"/>
            </a:lvl1pPr>
            <a:lvl2pPr marL="432008" indent="0" algn="ctr">
              <a:buNone/>
              <a:defRPr sz="1890"/>
            </a:lvl2pPr>
            <a:lvl3pPr marL="864017" indent="0" algn="ctr">
              <a:buNone/>
              <a:defRPr sz="1701"/>
            </a:lvl3pPr>
            <a:lvl4pPr marL="1296025" indent="0" algn="ctr">
              <a:buNone/>
              <a:defRPr sz="1512"/>
            </a:lvl4pPr>
            <a:lvl5pPr marL="1728033" indent="0" algn="ctr">
              <a:buNone/>
              <a:defRPr sz="1512"/>
            </a:lvl5pPr>
            <a:lvl6pPr marL="2160041" indent="0" algn="ctr">
              <a:buNone/>
              <a:defRPr sz="1512"/>
            </a:lvl6pPr>
            <a:lvl7pPr marL="2592050" indent="0" algn="ctr">
              <a:buNone/>
              <a:defRPr sz="1512"/>
            </a:lvl7pPr>
            <a:lvl8pPr marL="3024058" indent="0" algn="ctr">
              <a:buNone/>
              <a:defRPr sz="1512"/>
            </a:lvl8pPr>
            <a:lvl9pPr marL="3456066" indent="0" algn="ctr">
              <a:buNone/>
              <a:defRPr sz="1512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F3CAEF0-BF92-4D1F-AFBD-75EB3B31B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2022-12-28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3788F8A-5C45-4482-A4E8-1B714F054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4D3B5B7-2996-4419-980E-B9178A028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0151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CC31C93-7D77-4CA1-80A7-8F7D8C477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2DCC04D-5BFC-44F7-8397-0FAEA363CE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B218836-5651-4012-B398-9653B5ABE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2022-12-28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0409D45-999B-4C0A-882C-425A07412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923F3A7-21B7-4F26-B091-4C6308B79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3626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EBE273C7-DE74-4687-B0AF-8739C64705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244349" y="345009"/>
            <a:ext cx="2484105" cy="549164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2C7854A-8C4D-4D6D-9A20-2D52EED1F6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92033" y="345009"/>
            <a:ext cx="7308310" cy="549164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8729D47-D0E4-4CFF-AD52-32EEE2B2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2022-12-28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28B41F0-DEC6-4FB9-B41D-EB5766CEC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6E414F1-882A-4513-8B1E-ACBE3B0A9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1556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0998940-5AAE-46FB-9C59-442F03506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3D22707-81C8-4EEE-9632-A68382F1D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A170D85-6042-409C-947A-D4EB53A30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2022-12-28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16A9C1A-70C8-407C-B59C-2871FD5C8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2672D10-6182-46A9-BD9A-FDB851A82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1884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67DDECB-73F8-4EEF-AC0C-E736FED1D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33" y="1615545"/>
            <a:ext cx="9936421" cy="2695572"/>
          </a:xfrm>
        </p:spPr>
        <p:txBody>
          <a:bodyPr anchor="b"/>
          <a:lstStyle>
            <a:lvl1pPr>
              <a:defRPr sz="5669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F2680A4-9F59-47B4-8B1A-F16300B499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6033" y="4336618"/>
            <a:ext cx="9936421" cy="1417538"/>
          </a:xfrm>
        </p:spPr>
        <p:txBody>
          <a:bodyPr/>
          <a:lstStyle>
            <a:lvl1pPr marL="0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07F0B18-69B3-4AD8-9510-BB2E08173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2022-12-28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158A77C-CCF0-4C87-B413-70962A72C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522BC13-8283-40C6-8445-24C50848F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2286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B86AB50-89B5-4E09-8D36-B0F344D87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C6BFEC0-DA80-4050-9619-724A8F1D7A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2034" y="1725046"/>
            <a:ext cx="4896207" cy="411161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65E838B-0416-43F5-85D7-58BD60FF3F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2247" y="1725046"/>
            <a:ext cx="4896207" cy="411161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F18A237-9FF0-4B16-AB4E-22A3CF7FA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2022-12-28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E9F0A72-A248-4E95-A325-133A278C4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79C94CE-2A8D-4C56-93B8-87BB3E5A2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0429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6E482B9-1519-4A15-A3E6-E0E51EEE6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34" y="345010"/>
            <a:ext cx="9936421" cy="1252534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6B164E2-CBDD-4938-ADE6-DB2569AD0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3535" y="1588543"/>
            <a:ext cx="4873706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51BFFB3-B806-4F67-BB64-E4168108E9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3535" y="2367064"/>
            <a:ext cx="4873706" cy="348159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81E3045C-1892-4433-99E3-D732468749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32247" y="1588543"/>
            <a:ext cx="4897708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28C4291-8D85-4395-980C-759A64B4D4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32247" y="2367064"/>
            <a:ext cx="4897708" cy="348159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919EA2EA-5E8D-4FC6-90A7-6D6652DA0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2022-12-28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4512E547-F161-4681-AF7B-62A41BE51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8764DB52-EF2B-45A6-B1B9-139CA4BE9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6831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A9E4461-9770-4C86-8540-68B341951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7C31A59-24D6-47E9-B8B7-12F0A5498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2022-12-28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19AB64C-0B30-4D3C-A7D1-6A31AADE4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3D253F1-6B7A-4FC0-BF74-92B44A04B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8853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0FCB6AA7-0991-40BE-86AC-B4EA03AFA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2022-12-28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39E67809-6C25-4AEB-821E-401643466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FA04B0E-9DAA-4271-A0F3-B44EB9B91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161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C5834C-82C5-4748-BF97-185A7BA13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35" y="432012"/>
            <a:ext cx="3715657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2F33903-C0A0-4E96-AACE-97A8C4F16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7708" y="933026"/>
            <a:ext cx="5832247" cy="4605124"/>
          </a:xfrm>
        </p:spPr>
        <p:txBody>
          <a:bodyPr/>
          <a:lstStyle>
            <a:lvl1pPr>
              <a:defRPr sz="3024"/>
            </a:lvl1pPr>
            <a:lvl2pPr>
              <a:defRPr sz="2646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76404BF-3C47-4BC3-92EC-77471E7480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535" y="1944052"/>
            <a:ext cx="3715657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4A0E4DB-AD68-471A-9DF8-D8743C465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2022-12-28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9BA0BCF-66A5-4D6D-8A57-D2B6FE4DA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423F058-18F2-4913-9A4C-92A69FE13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1661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E53CA78-4396-48C8-8F2C-E5F2B925B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35" y="432012"/>
            <a:ext cx="3715657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85CEE1A-98AD-4745-8049-E68AF1E3D5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97708" y="933026"/>
            <a:ext cx="5832247" cy="4605124"/>
          </a:xfrm>
        </p:spPr>
        <p:txBody>
          <a:bodyPr/>
          <a:lstStyle>
            <a:lvl1pPr marL="0" indent="0">
              <a:buNone/>
              <a:defRPr sz="3024"/>
            </a:lvl1pPr>
            <a:lvl2pPr marL="432008" indent="0">
              <a:buNone/>
              <a:defRPr sz="2646"/>
            </a:lvl2pPr>
            <a:lvl3pPr marL="864017" indent="0">
              <a:buNone/>
              <a:defRPr sz="2268"/>
            </a:lvl3pPr>
            <a:lvl4pPr marL="1296025" indent="0">
              <a:buNone/>
              <a:defRPr sz="1890"/>
            </a:lvl4pPr>
            <a:lvl5pPr marL="1728033" indent="0">
              <a:buNone/>
              <a:defRPr sz="1890"/>
            </a:lvl5pPr>
            <a:lvl6pPr marL="2160041" indent="0">
              <a:buNone/>
              <a:defRPr sz="1890"/>
            </a:lvl6pPr>
            <a:lvl7pPr marL="2592050" indent="0">
              <a:buNone/>
              <a:defRPr sz="1890"/>
            </a:lvl7pPr>
            <a:lvl8pPr marL="3024058" indent="0">
              <a:buNone/>
              <a:defRPr sz="1890"/>
            </a:lvl8pPr>
            <a:lvl9pPr marL="3456066" indent="0">
              <a:buNone/>
              <a:defRPr sz="189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834984-6612-406F-B826-59F28AD48B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535" y="1944052"/>
            <a:ext cx="3715657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C82F49A-5D3A-49E9-9BAA-6B5C04DD0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2022-12-28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B636C3A-57AE-43E0-8BBE-3F54C6858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A629DB4-5DC7-4149-A320-3D1DABAE6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1394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DEE50A3-23E7-4512-B50C-922087467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34" y="345010"/>
            <a:ext cx="9936421" cy="1252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E426312-EDD9-4232-B9D0-B4AD08EEFA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034" y="1725046"/>
            <a:ext cx="9936421" cy="4111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15358AB-6366-429E-9E91-F7313A0AEB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2033" y="6006163"/>
            <a:ext cx="259211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DC0F3-653C-4B3E-BA02-6CCFDCEC603E}" type="datetimeFigureOut">
              <a:rPr lang="ko-KR" altLang="en-US" smtClean="0"/>
              <a:t>2022-12-28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3EB45AA-A03C-4BF0-95C9-6ABDEF55DA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6162" y="6006163"/>
            <a:ext cx="3888165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A284760-0D47-4345-80B1-EE92B49656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36345" y="6006163"/>
            <a:ext cx="259211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171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64017" rtl="0" eaLnBrk="1" latinLnBrk="1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4" indent="-216004" algn="l" defTabSz="864017" rtl="0" eaLnBrk="1" latinLnBrk="1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12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10601038" y="5832019"/>
            <a:ext cx="675138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1/7</a:t>
            </a:r>
          </a:p>
        </p:txBody>
      </p:sp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7EC480DA-D9C9-4729-9592-DB3414B547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759"/>
            <a:ext cx="11520488" cy="338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443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601038" y="5832019"/>
            <a:ext cx="675138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2/7</a:t>
            </a:r>
          </a:p>
        </p:txBody>
      </p:sp>
      <p:pic>
        <p:nvPicPr>
          <p:cNvPr id="4" name="그림 3" descr="텍스트, 표지판, 탑재, 설정이(가) 표시된 사진&#10;&#10;자동 생성된 설명">
            <a:extLst>
              <a:ext uri="{FF2B5EF4-FFF2-40B4-BE49-F238E27FC236}">
                <a16:creationId xmlns:a16="http://schemas.microsoft.com/office/drawing/2014/main" id="{B4AB2064-CD19-4F76-A4CC-B344C40F16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99"/>
            <a:ext cx="11520488" cy="302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601038" y="5832019"/>
            <a:ext cx="675138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3/7</a:t>
            </a:r>
          </a:p>
        </p:txBody>
      </p:sp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39ACCB60-F056-46A2-912D-09CE8D1E0B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99"/>
            <a:ext cx="11520488" cy="303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72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601038" y="5832019"/>
            <a:ext cx="675138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4/7</a:t>
            </a:r>
          </a:p>
        </p:txBody>
      </p:sp>
      <p:pic>
        <p:nvPicPr>
          <p:cNvPr id="4" name="그림 3" descr="텍스트, 탑재, 설정, 스크린샷이(가) 표시된 사진&#10;&#10;자동 생성된 설명">
            <a:extLst>
              <a:ext uri="{FF2B5EF4-FFF2-40B4-BE49-F238E27FC236}">
                <a16:creationId xmlns:a16="http://schemas.microsoft.com/office/drawing/2014/main" id="{B636B822-2EF3-4EC6-96DD-F59EFF87F2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791"/>
            <a:ext cx="11520488" cy="306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70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601038" y="5832019"/>
            <a:ext cx="675138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5/7</a:t>
            </a:r>
          </a:p>
        </p:txBody>
      </p:sp>
      <p:pic>
        <p:nvPicPr>
          <p:cNvPr id="3" name="그림 2" descr="텍스트, 벽, 실내, 설정이(가) 표시된 사진&#10;&#10;자동 생성된 설명">
            <a:extLst>
              <a:ext uri="{FF2B5EF4-FFF2-40B4-BE49-F238E27FC236}">
                <a16:creationId xmlns:a16="http://schemas.microsoft.com/office/drawing/2014/main" id="{1E13A3AE-6991-474E-910C-13558075C1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775"/>
            <a:ext cx="11520488" cy="324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1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601038" y="5832019"/>
            <a:ext cx="675138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6/7</a:t>
            </a:r>
          </a:p>
        </p:txBody>
      </p:sp>
      <p:pic>
        <p:nvPicPr>
          <p:cNvPr id="4" name="그림 3" descr="텍스트, 탑재, 검은색, 설정이(가) 표시된 사진&#10;&#10;자동 생성된 설명">
            <a:extLst>
              <a:ext uri="{FF2B5EF4-FFF2-40B4-BE49-F238E27FC236}">
                <a16:creationId xmlns:a16="http://schemas.microsoft.com/office/drawing/2014/main" id="{6B17297D-CA00-4919-A60A-EFD7ABB717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9807"/>
            <a:ext cx="11520488" cy="295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062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601038" y="5832019"/>
            <a:ext cx="675138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7/7</a:t>
            </a:r>
          </a:p>
        </p:txBody>
      </p:sp>
      <p:pic>
        <p:nvPicPr>
          <p:cNvPr id="3" name="그림 2" descr="텍스트, 탑재, 설정, 스크린샷이(가) 표시된 사진&#10;&#10;자동 생성된 설명">
            <a:extLst>
              <a:ext uri="{FF2B5EF4-FFF2-40B4-BE49-F238E27FC236}">
                <a16:creationId xmlns:a16="http://schemas.microsoft.com/office/drawing/2014/main" id="{D51872BD-ECFB-46D0-9DBD-D184CEE8BF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992"/>
            <a:ext cx="11520488" cy="306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36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</TotalTime>
  <Words>8</Words>
  <Application>Microsoft Office PowerPoint</Application>
  <PresentationFormat>사용자 지정</PresentationFormat>
  <Paragraphs>8</Paragraphs>
  <Slides>7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0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4704</cp:lastModifiedBy>
  <cp:revision>19</cp:revision>
  <dcterms:created xsi:type="dcterms:W3CDTF">2017-09-05T01:32:09Z</dcterms:created>
  <dcterms:modified xsi:type="dcterms:W3CDTF">2022-12-28T00:21:18Z</dcterms:modified>
</cp:coreProperties>
</file>