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1522075" cy="6480175"/>
  <p:notesSz cx="6858000" cy="9144000"/>
  <p:defaultTextStyle>
    <a:defPPr>
      <a:defRPr lang="ko-KR"/>
    </a:defPPr>
    <a:lvl1pPr marL="0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6072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2144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8216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4288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1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678" y="102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625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24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353504" y="259508"/>
            <a:ext cx="2592467" cy="552915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76104" y="259508"/>
            <a:ext cx="7585366" cy="55291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73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454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0164" y="4164114"/>
            <a:ext cx="9793764" cy="1287034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607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53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76104" y="1512042"/>
            <a:ext cx="5088916" cy="427661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857055" y="1512042"/>
            <a:ext cx="5088916" cy="427661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37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72" indent="0">
              <a:buNone/>
              <a:defRPr sz="2500" b="1"/>
            </a:lvl2pPr>
            <a:lvl3pPr marL="1152144" indent="0">
              <a:buNone/>
              <a:defRPr sz="2300" b="1"/>
            </a:lvl3pPr>
            <a:lvl4pPr marL="1728216" indent="0">
              <a:buNone/>
              <a:defRPr sz="2000" b="1"/>
            </a:lvl4pPr>
            <a:lvl5pPr marL="2304288" indent="0">
              <a:buNone/>
              <a:defRPr sz="2000" b="1"/>
            </a:lvl5pPr>
            <a:lvl6pPr marL="2880360" indent="0">
              <a:buNone/>
              <a:defRPr sz="2000" b="1"/>
            </a:lvl6pPr>
            <a:lvl7pPr marL="3456432" indent="0">
              <a:buNone/>
              <a:defRPr sz="2000" b="1"/>
            </a:lvl7pPr>
            <a:lvl8pPr marL="4032504" indent="0">
              <a:buNone/>
              <a:defRPr sz="2000" b="1"/>
            </a:lvl8pPr>
            <a:lvl9pPr marL="4608576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76104" y="2055055"/>
            <a:ext cx="5090917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853056" y="1450540"/>
            <a:ext cx="5092917" cy="6045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072" indent="0">
              <a:buNone/>
              <a:defRPr sz="2500" b="1"/>
            </a:lvl2pPr>
            <a:lvl3pPr marL="1152144" indent="0">
              <a:buNone/>
              <a:defRPr sz="2300" b="1"/>
            </a:lvl3pPr>
            <a:lvl4pPr marL="1728216" indent="0">
              <a:buNone/>
              <a:defRPr sz="2000" b="1"/>
            </a:lvl4pPr>
            <a:lvl5pPr marL="2304288" indent="0">
              <a:buNone/>
              <a:defRPr sz="2000" b="1"/>
            </a:lvl5pPr>
            <a:lvl6pPr marL="2880360" indent="0">
              <a:buNone/>
              <a:defRPr sz="2000" b="1"/>
            </a:lvl6pPr>
            <a:lvl7pPr marL="3456432" indent="0">
              <a:buNone/>
              <a:defRPr sz="2000" b="1"/>
            </a:lvl7pPr>
            <a:lvl8pPr marL="4032504" indent="0">
              <a:buNone/>
              <a:defRPr sz="2000" b="1"/>
            </a:lvl8pPr>
            <a:lvl9pPr marL="4608576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853056" y="2055055"/>
            <a:ext cx="5092917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2022-01-14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063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54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2022-01-14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923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6106" y="258006"/>
            <a:ext cx="3790683" cy="109803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800"/>
            </a:lvl1pPr>
            <a:lvl2pPr marL="576072" indent="0">
              <a:buNone/>
              <a:defRPr sz="1500"/>
            </a:lvl2pPr>
            <a:lvl3pPr marL="1152144" indent="0">
              <a:buNone/>
              <a:defRPr sz="1300"/>
            </a:lvl3pPr>
            <a:lvl4pPr marL="1728216" indent="0">
              <a:buNone/>
              <a:defRPr sz="1100"/>
            </a:lvl4pPr>
            <a:lvl5pPr marL="2304288" indent="0">
              <a:buNone/>
              <a:defRPr sz="1100"/>
            </a:lvl5pPr>
            <a:lvl6pPr marL="2880360" indent="0">
              <a:buNone/>
              <a:defRPr sz="1100"/>
            </a:lvl6pPr>
            <a:lvl7pPr marL="3456432" indent="0">
              <a:buNone/>
              <a:defRPr sz="1100"/>
            </a:lvl7pPr>
            <a:lvl8pPr marL="4032504" indent="0">
              <a:buNone/>
              <a:defRPr sz="1100"/>
            </a:lvl8pPr>
            <a:lvl9pPr marL="4608576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64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58407" y="579015"/>
            <a:ext cx="6913245" cy="3888105"/>
          </a:xfrm>
        </p:spPr>
        <p:txBody>
          <a:bodyPr/>
          <a:lstStyle>
            <a:lvl1pPr marL="0" indent="0">
              <a:buNone/>
              <a:defRPr sz="4000"/>
            </a:lvl1pPr>
            <a:lvl2pPr marL="576072" indent="0">
              <a:buNone/>
              <a:defRPr sz="3500"/>
            </a:lvl2pPr>
            <a:lvl3pPr marL="1152144" indent="0">
              <a:buNone/>
              <a:defRPr sz="3000"/>
            </a:lvl3pPr>
            <a:lvl4pPr marL="1728216" indent="0">
              <a:buNone/>
              <a:defRPr sz="2500"/>
            </a:lvl4pPr>
            <a:lvl5pPr marL="2304288" indent="0">
              <a:buNone/>
              <a:defRPr sz="2500"/>
            </a:lvl5pPr>
            <a:lvl6pPr marL="2880360" indent="0">
              <a:buNone/>
              <a:defRPr sz="2500"/>
            </a:lvl6pPr>
            <a:lvl7pPr marL="3456432" indent="0">
              <a:buNone/>
              <a:defRPr sz="2500"/>
            </a:lvl7pPr>
            <a:lvl8pPr marL="4032504" indent="0">
              <a:buNone/>
              <a:defRPr sz="2500"/>
            </a:lvl8pPr>
            <a:lvl9pPr marL="4608576" indent="0">
              <a:buNone/>
              <a:defRPr sz="2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1"/>
          </a:xfrm>
        </p:spPr>
        <p:txBody>
          <a:bodyPr/>
          <a:lstStyle>
            <a:lvl1pPr marL="0" indent="0">
              <a:buNone/>
              <a:defRPr sz="1800"/>
            </a:lvl1pPr>
            <a:lvl2pPr marL="576072" indent="0">
              <a:buNone/>
              <a:defRPr sz="1500"/>
            </a:lvl2pPr>
            <a:lvl3pPr marL="1152144" indent="0">
              <a:buNone/>
              <a:defRPr sz="1300"/>
            </a:lvl3pPr>
            <a:lvl4pPr marL="1728216" indent="0">
              <a:buNone/>
              <a:defRPr sz="1100"/>
            </a:lvl4pPr>
            <a:lvl5pPr marL="2304288" indent="0">
              <a:buNone/>
              <a:defRPr sz="1100"/>
            </a:lvl5pPr>
            <a:lvl6pPr marL="2880360" indent="0">
              <a:buNone/>
              <a:defRPr sz="1100"/>
            </a:lvl6pPr>
            <a:lvl7pPr marL="3456432" indent="0">
              <a:buNone/>
              <a:defRPr sz="1100"/>
            </a:lvl7pPr>
            <a:lvl8pPr marL="4032504" indent="0">
              <a:buNone/>
              <a:defRPr sz="1100"/>
            </a:lvl8pPr>
            <a:lvl9pPr marL="4608576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2022-01-14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946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15214" tIns="57607" rIns="115214" bIns="57607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DC0F3-653C-4B3E-BA02-6CCFDCEC603E}" type="datetimeFigureOut">
              <a:rPr lang="ko-KR" altLang="en-US" smtClean="0"/>
              <a:t>2022-01-14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10"/>
          </a:xfrm>
          <a:prstGeom prst="rect">
            <a:avLst/>
          </a:prstGeom>
        </p:spPr>
        <p:txBody>
          <a:bodyPr vert="horz" lIns="115214" tIns="57607" rIns="115214" bIns="5760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107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2144" rtl="0" eaLnBrk="1" latinLnBrk="1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54" indent="-432054" algn="l" defTabSz="1152144" rtl="0" eaLnBrk="1" latinLnBrk="1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6117" indent="-360045" algn="l" defTabSz="1152144" rtl="0" eaLnBrk="1" latinLnBrk="1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1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1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1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6DF5CBB-2FFE-489F-BB5B-058B0A5C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5" y="260648"/>
            <a:ext cx="9144000" cy="34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3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346629" y="5832375"/>
            <a:ext cx="1031032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10/16</a:t>
            </a: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75727D30-7B1E-442F-86D0-13850E8EE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5" y="692696"/>
            <a:ext cx="9144000" cy="306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98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346629" y="5832375"/>
            <a:ext cx="1031032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11/16</a:t>
            </a: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ACD7303-FEC3-4F94-B973-9354E0ABD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5" y="692696"/>
            <a:ext cx="9144000" cy="30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89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346629" y="5832375"/>
            <a:ext cx="1031032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12/16</a:t>
            </a: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85C79BD5-6542-4025-ADCF-4C57D21A8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5" y="692696"/>
            <a:ext cx="9144000" cy="306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40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346630" y="5832375"/>
            <a:ext cx="1031031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13/16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4CA446F-3417-49DA-946E-B127D5B9E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5" y="205418"/>
            <a:ext cx="9144000" cy="351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98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346630" y="5832375"/>
            <a:ext cx="1031031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14/16</a:t>
            </a: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B6E28886-0EC7-4C6F-9300-68000787F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5" y="611810"/>
            <a:ext cx="9144000" cy="306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19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346629" y="5832375"/>
            <a:ext cx="1031032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15/16</a:t>
            </a: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B24034F1-2C1F-4C95-B4AB-D64336FFC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5" y="692696"/>
            <a:ext cx="9144000" cy="30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61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346629" y="5832375"/>
            <a:ext cx="1031032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16/16</a:t>
            </a: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B910E8F7-11B6-4252-9B10-B8B3697DE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5" y="692696"/>
            <a:ext cx="9144000" cy="306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08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2/16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168796E-16C2-41E9-B03E-D33C6236F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5" y="692696"/>
            <a:ext cx="9144000" cy="306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3/16</a:t>
            </a: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417E4A02-144E-4087-B233-C50ED6EDE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5" y="692696"/>
            <a:ext cx="9144000" cy="30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4/16</a:t>
            </a: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3659F4B2-08C1-4776-A2CB-E3BFC1625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5" y="692696"/>
            <a:ext cx="9144000" cy="306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5/16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94819AA-12B0-495E-A209-6E4C03E60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5" y="188640"/>
            <a:ext cx="9144000" cy="351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6/16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5B1E107-14F7-4546-819E-F6DFA956B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5" y="692696"/>
            <a:ext cx="9144000" cy="306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6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7/16</a:t>
            </a: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5BDFE14D-7212-4DBB-B613-0EA53DB89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5" y="692696"/>
            <a:ext cx="9144000" cy="30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36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8/16</a:t>
            </a: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E2A72FFF-807B-4FBA-942F-D62DA8B5C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5" y="692696"/>
            <a:ext cx="9144000" cy="306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97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9/16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87120C6-45C4-46B9-B7F9-B4EFF45C3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5" y="188640"/>
            <a:ext cx="9144000" cy="351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66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15</Words>
  <Application>Microsoft Office PowerPoint</Application>
  <PresentationFormat>사용자 지정</PresentationFormat>
  <Paragraphs>15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4704</cp:lastModifiedBy>
  <cp:revision>18</cp:revision>
  <dcterms:created xsi:type="dcterms:W3CDTF">2017-09-05T01:32:09Z</dcterms:created>
  <dcterms:modified xsi:type="dcterms:W3CDTF">2022-01-14T11:29:11Z</dcterms:modified>
</cp:coreProperties>
</file>