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8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F02E42-C5CD-4D07-9460-16DDCE385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994D95-72D6-4FAB-882D-335FC2998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3ECF5D-0FE1-4AEA-8606-F82F60500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8F1369-BBCB-4C47-BDAE-1358507F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0427EE-9AC1-46C3-BE9D-61175B04B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00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98C863-4384-43DD-9C6E-B8929610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B24E194-7122-4854-BCCF-A55625211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77DBA3-D8A2-48C2-B142-AF591C3B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D7F9C9-2922-4550-9538-06914360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B8812B-5B0A-4CC3-8625-2DE011C0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0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7EC4B9F-8733-4EB3-A76F-68BEDB551B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C64E6DF-7EDA-4A1A-A98E-4B1A47200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6D528A-2BDC-4785-B447-4B8EA7F4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8D881D-83AB-46BA-BF00-7FE705F10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AB10B4-2C71-476A-ACF3-BE5CAA55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16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C44EFE-61A7-4D14-9DFA-A08EB56C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16DEA9-20BC-422A-9EDC-2E630C95D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D05B5B-CC6E-4695-8742-6B9A0CFA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269DD-B8AA-4167-8560-28940500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2AB981-BA43-4967-99AF-9E5A6A560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5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D23130-87F0-4051-A3D6-FD76BA68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FFE5E9-9055-459B-AF45-A61D55E10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78734C-95D7-49DB-8492-265C7C21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5C115EB-073A-4341-A3C1-993BA23A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2089D1-0EFF-404B-A372-EEB22E77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84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0C770B-2A2B-473B-9D2A-22E11F11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CC795E-EAC6-4587-B922-E80D1E8BD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886B24A-C1FE-45FE-B072-ABCA31E2F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988CE3C-FA2E-43BF-A26E-E423B78F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21E808-858E-4031-AE56-00725FDA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2DC622-0914-4D5A-995F-65B9DE7E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04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C70DBF-0A21-463F-B20E-BA2E4C0C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74D466-10ED-49D1-B4B9-ADB32D473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2FAFB7-8B22-4456-8BAF-05FAEBF50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2E7798-3157-4CDB-AE3F-5B6E33A73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418514A-7EB1-4EEF-9954-D95F01442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235844-0F63-457D-A607-5E239C7C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D125653-AE1C-4D04-91B4-E1D2C00B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25CBF5-391F-4679-9A2D-A66382EC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05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771A53-203A-4F6C-854C-20C3E753C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AEA135A-497F-405B-BAF2-BD838F61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8D32B40-C303-4601-874C-0237D3F8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AAB3FC0-7EC0-4DDB-AC5A-506832E4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31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7DAEEA5-5FB8-4FA7-9CE4-E60663165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1D35FF9-16B0-4C42-A2FC-D3F0D5DD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FAE9A7-4002-4264-A475-4E8D8DE6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57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7F6C91-E75C-4CF5-8724-21192A82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721915-C958-4642-A363-E43AB0B63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5FF19C-0CAE-4E11-8193-3DB492803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CB65090-6BC0-4686-B4D6-646168C6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240789-0AE7-48DB-933B-EBB75F32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9E66FB-DBD4-477F-873C-9998431F4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35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548686-8A14-4100-9E93-2D781F83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1F971EA-F76E-4D96-A6AB-E5F1443A2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002AB1-9190-4F21-81A7-4B11D144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03755E8-D7F9-45F6-ADF7-1C994348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EB1464-3F43-43BE-9F9D-A75A18D9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E217F7-2FAC-48D3-AA6C-E3887ECD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600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EA48DC4-0811-43BB-9904-679E07A9B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79B021-38E4-43A0-BFD3-568E4626E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CE32CD-0BEF-41BD-B5A7-AF85078D6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EFFF8-2D3F-4A59-9DF9-543970F3CF54}" type="datetimeFigureOut">
              <a:rPr lang="ko-KR" altLang="en-US" smtClean="0"/>
              <a:t>2021-06-17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86AAD1-1DAA-4929-BF38-7622FB488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094621-9F3A-4752-9233-B17B33894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46A87-EAC7-4E01-B2F6-47B0A5A3B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77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4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9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2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0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3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8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7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E818CEE-228F-47C6-9E39-6C8FF740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06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와이드스크린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 shinil</dc:creator>
  <cp:lastModifiedBy>seo shinil</cp:lastModifiedBy>
  <cp:revision>2</cp:revision>
  <dcterms:created xsi:type="dcterms:W3CDTF">2021-06-17T11:51:39Z</dcterms:created>
  <dcterms:modified xsi:type="dcterms:W3CDTF">2021-06-17T12:22:54Z</dcterms:modified>
</cp:coreProperties>
</file>