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4" d="100"/>
          <a:sy n="104" d="100"/>
        </p:scale>
        <p:origin x="14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6481D-4A45-4AAB-A7FA-FB618B97944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3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27F279-0531-8D09-2F2A-30B2AA026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D57BF66-4854-13AF-5630-97EDD36EC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DE8193-C7BF-1AEB-100D-A0D95E32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9B1822-683C-E50A-E739-711F0770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15FBBC-883F-024D-49BC-6E27E2B6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80F44-3B35-9ECC-DDA5-4B843570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9C279DF-F2EF-0162-E3BB-83D63AE18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277A2E-3905-420C-AD3A-24EA382D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081558-ED45-A25B-5765-E4CAC0C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7C6938-C53F-12A7-3ABC-DECE1998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15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55980F-8479-D93D-E356-6509E822D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53B978-69DE-FCF0-B2A7-3A259316A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E9D5D-35F4-66D5-C93E-CFFC5FB7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D43A2A-7190-0A48-92FD-92F9EBA7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0D26E3-AF97-4086-EEE8-23AE31DE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9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215D9-8613-46D6-490A-CF72D51F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0E9044-2856-C686-CFAE-4657C3DFA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894803-0B81-71AC-060A-C70E3A07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2A663D-6855-3BA5-DF29-3C008B1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B5F04B-CFAA-23EC-8307-38646EA5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9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97FC82-1BF9-CE59-FA0A-3CCF0A99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F1F2F6-BABC-D164-572A-C773C0A2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AD3C8B-E20D-3318-B39F-5ED5E1E7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A84422-E5FA-1CC7-CD3A-32806FFD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D143B5-0C20-B5B2-74E6-967C2E02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78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43025D-F756-AF55-BCBF-7FDAA197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E288C7-5B82-8D36-8340-1CE07544F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4E8C18-688D-8E7F-1C1A-22FA32D46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BC3453-484C-E935-A0DC-E2535C8B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940D9B-31AF-1413-B83B-593BD376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1CA880-B84F-7CF0-9689-41E70300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0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BF8B4A-819D-C095-1758-D490C533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D891D3-70A1-E012-DBA8-10AE10DE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AC45C9-11BD-AF10-D3F5-F3CA058D0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20774F3-31C2-7C9C-73DD-A1437CE6C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450BA7F-734D-5B45-17CA-609D776A6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AEED03F-AC1C-F744-7D92-AC00A704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F3CD97-7E6F-5BEC-6AE8-18CBF477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51AF09-19F1-17FE-E60F-5FADEAD5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9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FC76D8-4C0A-85B1-9A2A-4326A0B6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1CCCBA2-9214-CF25-5F54-17F6F30A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B730E78-5928-4B38-A099-93D968FC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245713-28C5-3E50-77D6-AE46D0F7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2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BE8A02-B97C-F0DE-3E23-265980FE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87CDAA-3000-F87E-1E4B-CA03AD6F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675016-FD56-80D2-AA46-F7EF77A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1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95BFD-AF6B-8CF9-2264-86C9237B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163858-B781-2E06-6B83-D0D2DD83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362C86-5C88-B7BE-8B4C-9DAC353A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34C757-95E3-4755-882E-9B592443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368CD2-9A13-B6FC-0E85-7E48256E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BF69D5-A3E0-CE3B-EF95-35769AF7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85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34AA6-E98A-2C74-9FA5-2CE57C59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E5AC28-A7E0-560E-E2DB-05ADFBC38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A22759-7FE4-D66A-8DC7-1622688A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3A316E-0EF4-78B2-1884-627D5E15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B0F514-FD07-BDCE-8C8A-8A21FC0A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72F5CC-A908-B762-3E7B-A1DABA6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CC5100-FCD8-1345-BD4E-30693915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B2CABF-86D9-DCBB-0A6E-BAC74E89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A963C6-9A30-C3A6-2B2D-FBCBBFDC7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CE0C70-2C0B-EA8E-142C-C4BBF62C5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9BA502-F82F-776F-2244-F1DD45EBB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1/13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967A74-6D47-F11D-7064-51C5D3407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466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E9F5C1E-3D79-9A35-93E6-E72E0AC53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5228"/>
          <a:stretch>
            <a:fillRect/>
          </a:stretch>
        </p:blipFill>
        <p:spPr>
          <a:xfrm>
            <a:off x="349675" y="980728"/>
            <a:ext cx="5158429" cy="15032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D6E10DC-9090-440F-F798-8695D86F2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50000"/>
          <a:stretch>
            <a:fillRect/>
          </a:stretch>
        </p:blipFill>
        <p:spPr>
          <a:xfrm>
            <a:off x="2411760" y="2439360"/>
            <a:ext cx="6395844" cy="15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FA4555-E88B-0B5C-65B8-795F044B0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0" b="50000"/>
          <a:stretch>
            <a:fillRect/>
          </a:stretch>
        </p:blipFill>
        <p:spPr>
          <a:xfrm>
            <a:off x="386733" y="1036144"/>
            <a:ext cx="6849563" cy="14644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635C137-BEA7-B1BE-AEFE-A1EA04C55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 b="50000"/>
          <a:stretch>
            <a:fillRect/>
          </a:stretch>
        </p:blipFill>
        <p:spPr>
          <a:xfrm>
            <a:off x="4067944" y="2500516"/>
            <a:ext cx="4762779" cy="1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41BCE87-0828-F5B3-2729-703E779FA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0550"/>
          <a:stretch>
            <a:fillRect/>
          </a:stretch>
        </p:blipFill>
        <p:spPr>
          <a:xfrm>
            <a:off x="386733" y="1014636"/>
            <a:ext cx="6849563" cy="14644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5A44073-7AF5-40A9-19CC-8C63313AF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50000"/>
          <a:stretch>
            <a:fillRect/>
          </a:stretch>
        </p:blipFill>
        <p:spPr>
          <a:xfrm>
            <a:off x="4139952" y="2492896"/>
            <a:ext cx="4671989" cy="1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7C8C-9F07-1F9E-502A-DFF1B44D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6FF9023-1EC3-953F-30C2-C5E81A59DF7A}"/>
              </a:ext>
            </a:extLst>
          </p:cNvPr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B2CEB81-2A92-EB3C-FFB5-5F656197B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225"/>
          <a:stretch>
            <a:fillRect/>
          </a:stretch>
        </p:blipFill>
        <p:spPr>
          <a:xfrm>
            <a:off x="334992" y="1117124"/>
            <a:ext cx="5965200" cy="149076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DC6417A-8828-CAAF-2183-5E02ECAF2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2"/>
          <a:stretch>
            <a:fillRect/>
          </a:stretch>
        </p:blipFill>
        <p:spPr>
          <a:xfrm>
            <a:off x="3203848" y="2564904"/>
            <a:ext cx="5561223" cy="13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4DB810-7428-BA97-E50A-DC71C9044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92"/>
            <a:ext cx="9144000" cy="2973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3/13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92D7ED-DFAD-DEFD-DCA1-BF938D3DC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7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54AF03-0A2F-4EC7-C85E-283CF5A5B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225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5/13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517AB39-D256-8B33-8D73-864E299CF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61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CA305F7-881D-E1F9-7EB4-2C2376905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89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821434A-1848-1005-0B6B-2E678A537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7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/13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8330F01-BA0E-3719-B341-546113881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2253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9/13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BED24E4-0A8E-12DC-DF2E-5533DC8C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9" b="50000"/>
          <a:stretch>
            <a:fillRect/>
          </a:stretch>
        </p:blipFill>
        <p:spPr>
          <a:xfrm>
            <a:off x="330197" y="980728"/>
            <a:ext cx="5465939" cy="15032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85CBF8A-5215-754B-EDD1-731BDD462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3" r="-197" b="50000"/>
          <a:stretch>
            <a:fillRect/>
          </a:stretch>
        </p:blipFill>
        <p:spPr>
          <a:xfrm>
            <a:off x="2771800" y="2448596"/>
            <a:ext cx="6120709" cy="15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14</Words>
  <Application>Microsoft Office PowerPoint</Application>
  <PresentationFormat>화면 슬라이드 쇼(4:3)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Office</cp:lastModifiedBy>
  <cp:revision>66</cp:revision>
  <dcterms:created xsi:type="dcterms:W3CDTF">2011-02-12T13:28:44Z</dcterms:created>
  <dcterms:modified xsi:type="dcterms:W3CDTF">2026-06-09T06:34:29Z</dcterms:modified>
</cp:coreProperties>
</file>