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0" y="198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17857-298D-4913-87C2-338DDE616514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E61C0-5247-4A8D-9DD6-500E784532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24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E61C0-5247-4A8D-9DD6-500E784532D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275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1D146D-57E8-00DE-A712-8EA3156E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0A52906-18BD-1C62-A416-8DBD02A1F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0EC76F8-98D9-0D91-3B22-5DACA93E4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EBBB205-BAEA-95AD-D5F1-555F3CD8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449D6F7-374A-9AEF-B5FE-4ACFBA4CC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26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EAABC3-28FC-A49D-BAB1-33508D577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5FEB9D3-45E0-6BDB-6F5B-191D127AC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D9B37B-14E4-3C24-BE19-C5CFE9D6E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E60591-EAF3-487F-D2C8-92224B907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42AD7F-BC70-8507-B9BD-FFC1C2998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55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DE9DBCA-62B5-6249-2C5C-646103964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1F5A117-0E04-81D6-52D0-CD331E664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B7C1BB-1EAE-F886-ACD4-62C7AA26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8CE57-D797-9EC0-879E-260610A51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5E49B6-F388-885F-9941-6008F2EED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18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B6D8DA-EF95-A249-72B5-A1447AC8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A3FBF9-EAD6-A2D4-F098-B20C3673C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12E76E-9477-EE66-ABB2-1003B94F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E49E51-B8A9-46AC-3CF5-DC50BF49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BF6274-979A-7233-3033-7349AF7A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55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C811A0-C5BC-2A76-28CE-81286C85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F00368-6914-8993-8AD5-DAAD19D1D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DCF608F-3A80-CCF0-918E-BB03071F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A59930-50C2-0ABE-0BEC-6941D56F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38E27F-30FF-0A71-D404-3F1609A4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82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D4E27D-8B90-526F-0563-61237712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C2BF65-5118-4BFC-B291-5B999EBD4D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39B8B-B33C-C90C-2A2E-21A37905F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C2F74A6-62FB-B1F3-8A84-3B98CE22F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0AFBB4B-A136-F0E4-FC69-7BE6DC613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FF6C8B2-E30B-2B61-1AC5-69B4C21DF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41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9FB4D9-51CC-846D-A09C-9AD4ABD34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2AB0AF-9545-7B22-5C03-12FC552CC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5DF2A3-DA18-3BBF-8C55-1933D7447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BBD19CF-F7E0-36DD-3000-446B481F2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9B753AB-BE73-DAD5-5A8F-FEB6D3103F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278817F-8958-839B-D662-308FB1A8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4DEBB73-A443-F9BE-82E0-A84F0DB6A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43F5ED9-4B41-6608-8FD4-12F610AAD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69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7B51D8-F374-CCCD-D765-D7DEA7BE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EC5EDBE-02EC-8F3E-9D09-C12D3BE76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3EC480F-F522-E97D-7A9D-10D089B4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970DF1-2B49-C9C0-D18C-5B3304DF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46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42692AF-031E-7C09-2569-741594AC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48657D6-FC25-B004-EDEC-783C61EDF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0F33CF-5BA9-2CBD-96D5-7E70A23F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72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54C6E1-3292-4FE2-9CE8-1C0EC444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83CF0AE-8F00-CE4C-ADBA-CE23A178A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760A28-090A-A50C-1339-48972A8B1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B0502F7-ED7C-F644-6C11-4DEDE28C6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A6EC93-7808-7D99-63EE-FC090EB2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3660EE5-A62D-2139-466F-BA830F355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37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754368-A6E6-B387-004A-33740FE7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A0DFDD-5421-A5B2-6B87-52AD3B5B68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10306D1-07F0-FE95-CBE0-6BEEFF0A4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9C08D3B-BB53-EF35-3781-FBD7C5C4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B707CA7-9163-3540-C408-B7E661AE3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6AD5640-7179-076F-951E-C82C1D16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99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013C1D3-AD4B-8E21-0C10-CD637B40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72BE9F-5FE4-EC6C-3338-D22A1ED52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C18A9A-D522-8713-CD89-0D6D5EAD4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2025-02-18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E70DE-EA4D-EFD8-C3F1-FB38EB95C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B41D1B-BBC6-7376-9863-4627BD1E8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73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1/12</a:t>
            </a:r>
          </a:p>
        </p:txBody>
      </p:sp>
      <p:pic>
        <p:nvPicPr>
          <p:cNvPr id="14" name="그림 13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7259EE5-8806-FCC3-3489-385546D2E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59"/>
            <a:ext cx="11520488" cy="331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10/12</a:t>
            </a:r>
          </a:p>
        </p:txBody>
      </p:sp>
      <p:pic>
        <p:nvPicPr>
          <p:cNvPr id="15" name="그림 14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1D463246-5D21-E320-9848-38782A20E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" y="719807"/>
            <a:ext cx="11520488" cy="28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345204" y="5832019"/>
            <a:ext cx="103089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11/12</a:t>
            </a:r>
          </a:p>
        </p:txBody>
      </p:sp>
      <p:pic>
        <p:nvPicPr>
          <p:cNvPr id="11" name="그림 10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DCFCBCC-2E2C-8876-3EAA-0F5B7295FD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8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85A12-E72F-30D7-588A-793C77F76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7F09049-14B3-08B8-25CB-C7643B7EA4D9}"/>
              </a:ext>
            </a:extLst>
          </p:cNvPr>
          <p:cNvSpPr/>
          <p:nvPr/>
        </p:nvSpPr>
        <p:spPr>
          <a:xfrm>
            <a:off x="10423105" y="5832019"/>
            <a:ext cx="1031005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12/12</a:t>
            </a:r>
          </a:p>
        </p:txBody>
      </p:sp>
      <p:pic>
        <p:nvPicPr>
          <p:cNvPr id="11" name="그림 10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E3A920A-1749-B453-2C98-381C099C4B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589"/>
            <a:ext cx="11520488" cy="297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85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2/12</a:t>
            </a:r>
          </a:p>
        </p:txBody>
      </p:sp>
      <p:pic>
        <p:nvPicPr>
          <p:cNvPr id="13" name="그림 12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BB61424-08CE-E0BB-480C-616CB8BD5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3/12</a:t>
            </a:r>
          </a:p>
        </p:txBody>
      </p:sp>
      <p:pic>
        <p:nvPicPr>
          <p:cNvPr id="14" name="그림 13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CBD264E-4D37-FF16-82C3-EA12CD9A7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589"/>
            <a:ext cx="11520488" cy="297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4/12</a:t>
            </a:r>
          </a:p>
        </p:txBody>
      </p:sp>
      <p:pic>
        <p:nvPicPr>
          <p:cNvPr id="11" name="그림 10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248F658-D579-5CBC-8986-112B760617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8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5/12</a:t>
            </a:r>
          </a:p>
        </p:txBody>
      </p:sp>
      <p:pic>
        <p:nvPicPr>
          <p:cNvPr id="10" name="그림 9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AE1D249-90D9-22AC-B064-D281BF9C85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6/12</a:t>
            </a:r>
          </a:p>
        </p:txBody>
      </p:sp>
      <p:pic>
        <p:nvPicPr>
          <p:cNvPr id="9" name="그림 8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23911BF-7E43-7EB5-A154-DD924C95F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589"/>
            <a:ext cx="11520488" cy="297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7/12</a:t>
            </a:r>
          </a:p>
        </p:txBody>
      </p:sp>
      <p:pic>
        <p:nvPicPr>
          <p:cNvPr id="10" name="그림 9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2404992-12D3-3D8A-2F9E-C987CB6BA8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807"/>
            <a:ext cx="11520488" cy="289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8/12</a:t>
            </a:r>
          </a:p>
        </p:txBody>
      </p:sp>
      <p:pic>
        <p:nvPicPr>
          <p:cNvPr id="10" name="그림 9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91ABB95-8725-7E3C-3E4E-BB7DC347B2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791"/>
            <a:ext cx="11520488" cy="30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512117" y="5832019"/>
            <a:ext cx="852980" cy="461591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9/12</a:t>
            </a:r>
          </a:p>
        </p:txBody>
      </p:sp>
      <p:pic>
        <p:nvPicPr>
          <p:cNvPr id="9" name="그림 8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2DA4F57-650E-6E1C-A849-1570965752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589"/>
            <a:ext cx="11520488" cy="297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13</Words>
  <Application>Microsoft Office PowerPoint</Application>
  <PresentationFormat>사용자 지정</PresentationFormat>
  <Paragraphs>13</Paragraphs>
  <Slides>12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신선 이</cp:lastModifiedBy>
  <cp:revision>27</cp:revision>
  <dcterms:created xsi:type="dcterms:W3CDTF">2017-09-05T01:32:09Z</dcterms:created>
  <dcterms:modified xsi:type="dcterms:W3CDTF">2025-02-18T01:18:42Z</dcterms:modified>
</cp:coreProperties>
</file>