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86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568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9227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10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01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1677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58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38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72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9869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1787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D366-CC8C-48AD-AEA6-CE683EAD5D4F}" type="datetimeFigureOut">
              <a:rPr lang="ko-KR" altLang="en-US" smtClean="0"/>
              <a:t>2019-09-21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642DC-2D65-4ADA-80ED-3D81EC5FD3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26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.xml"/><Relationship Id="rId7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.xml"/><Relationship Id="rId7" Type="http://schemas.openxmlformats.org/officeDocument/2006/relationships/slide" Target="slide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5.xml"/><Relationship Id="rId7" Type="http://schemas.openxmlformats.org/officeDocument/2006/relationships/slide" Target="slide3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5.xml"/><Relationship Id="rId7" Type="http://schemas.openxmlformats.org/officeDocument/2006/relationships/slide" Target="slide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" Target="slide3.xml"/><Relationship Id="rId7" Type="http://schemas.openxmlformats.org/officeDocument/2006/relationships/slide" Target="slide5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" Target="slide3.xml"/><Relationship Id="rId7" Type="http://schemas.openxmlformats.org/officeDocument/2006/relationships/slide" Target="slide5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구슬번호(선택)-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230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구슬번호-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824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구슬번호-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168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0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구슬번호(선택)-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230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구슬번호-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824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구슬번호-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168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635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구슬번호-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400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구슬번호-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846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구슬번호(선택)-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784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65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구슬번호-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400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구슬번호-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846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구슬번호(선택)-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784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669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구슬번호-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784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구슬번호-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846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구슬번호(선택)-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400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37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구슬번호-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784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구슬번호-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846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구슬번호(선택)-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400" y="6165304"/>
            <a:ext cx="431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737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와이드스크린</PresentationFormat>
  <Paragraphs>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2019-09-21T02:06:02Z</dcterms:created>
  <dcterms:modified xsi:type="dcterms:W3CDTF">2019-09-21T02:09:09Z</dcterms:modified>
</cp:coreProperties>
</file>