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1522075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80" y="102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B43C11-A5AD-CBBB-9427-093BE01C9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755CF-BAC7-6EE7-F9BC-AE2898176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4676AA-3495-1BC9-D2D7-5E59BEBF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277F74-F6AA-7F1A-A344-A19C9980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83E7A0-E1D9-E6A0-88C5-9151354E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43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9892C-46AC-2610-BAF7-6D02C621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C8E98A-3E66-343E-F117-F2BC72172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8D4D2D-817F-68E9-A33C-53342799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D0BA44-4F4D-2669-2732-F8C99C76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DE8E15-6555-DA2A-3A46-CEC722A6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97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3A749D5-DBEB-BD24-099C-917639189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D3F45C-EFFE-FCD2-9783-F77DF5956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9B6AA9-BE3D-13C1-6ECE-024E00B4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9C3556-FE26-2D08-5704-836B0CBD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E1F45-2A34-E5DB-BC81-DE42C6C0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1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9ACD28-6A87-1F81-932A-C02EECCC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648DF4-193D-48AF-055C-681DFEDD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A4557B-3ACF-54E0-1915-133B0B5E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AD4371-1CE0-8178-2872-0B930B8B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37BCB6-1898-1C92-3A2E-5300BC6A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60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A4E4A-D298-A9BE-C597-6C19A341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D8AA02-250B-534E-1063-61AC70C6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C34AFC-B4DB-97B6-4D06-60D3B13C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B144A7-12F4-F10D-9387-27518BE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E6AA6F-A480-9CCA-D66D-8524AE13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75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915D5F-A459-1299-AF51-A86977F2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21DD09-68CE-11DA-7E82-9B989D8F9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71E3C8-4B0A-F3EF-645C-6E18C4EA5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B14733-81FA-746C-2465-B40FD19D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8CCDFA-EE43-AE67-FB2D-4A5532BD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EAA43A-54DD-42F4-C929-8A93A64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20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60932-140E-1320-6870-A09E64F3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36663-5148-C913-BAB9-5CC401818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7BC25E-0B80-2A91-A414-64969E83E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073C3F2-1C68-ED5D-3CCC-9CFEBE54B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6F3B70-B557-72E0-F2C5-EBDB32C73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3C35191-23BB-40E8-87F2-B62F12D6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485B6C6-262A-0570-3FD6-A44E58BF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06E1A2A-C3AC-C041-5733-1100216C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12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C33BC0-2941-6F57-D5AF-1B5979F2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58F2F64-4284-E4C8-5BBC-FC3600D0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0C0B79-1DEC-F3DD-474D-59769A96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B37F66-E801-C2CF-EAB3-F2A07B95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14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3CB5972-9C79-35C4-84A3-DA92492C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8AF0871-7766-2A07-AB91-84C280E5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1E3790-6180-9C6C-D930-A57EF8A5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51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E7E354-373F-D28C-F037-B36789B4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55C528-53F0-0B9E-AE04-F6CA7F76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A1F7EED-71FA-DA06-B652-AEC72F19C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A2294C-EBDF-82EC-C953-12951D95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32818C-49D2-F3E0-2430-2A509F04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747BAE-91CF-7591-9E40-1E0FD398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6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2F7844-A085-A00D-8655-3FFA530B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E0D209-C43E-FE39-5B95-7EA3329FA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B57882-B510-CB7E-D612-96C24B8F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AD021C-5C75-D258-8E8B-C7CA375E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BFEFFD0-0833-7A39-E3A6-6986EE34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154C4C-85E2-1256-9649-DA9E373D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84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C49D208-B794-6189-665F-0D135DC1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7C4DA7-B6F0-4C36-99F7-815304E0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81FB3E-5DA9-5DD5-B886-E001653C5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DA57E4-5518-3F27-CB09-4CCF4DE8A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91B906-68BC-D789-8DE6-95C43DEAD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96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</a:p>
        </p:txBody>
      </p:sp>
      <p:pic>
        <p:nvPicPr>
          <p:cNvPr id="3" name="그림 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6606226-8F13-644E-2BAE-DAB31D2AC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431775"/>
            <a:ext cx="11521552" cy="33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91646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</a:p>
        </p:txBody>
      </p:sp>
      <p:pic>
        <p:nvPicPr>
          <p:cNvPr id="4" name="그림 3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182B5A-8185-1E6E-08D5-09922B077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863823"/>
            <a:ext cx="11521552" cy="29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391647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</a:p>
        </p:txBody>
      </p:sp>
      <p:pic>
        <p:nvPicPr>
          <p:cNvPr id="13" name="그림 1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486AEF-BAD8-3865-C72C-8CECD44DA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935831"/>
            <a:ext cx="11521552" cy="28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391647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</a:p>
        </p:txBody>
      </p:sp>
      <p:pic>
        <p:nvPicPr>
          <p:cNvPr id="3" name="그림 2" descr="텍스트, 시계, 스크린샷, 디지털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23D8BC-50BA-3B6C-5F7B-CB7FF5695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91815"/>
            <a:ext cx="11521552" cy="29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2/12</a:t>
            </a:r>
          </a:p>
        </p:txBody>
      </p:sp>
      <p:pic>
        <p:nvPicPr>
          <p:cNvPr id="4" name="그림 3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6C9A4B-38A0-4F91-DF59-4161628FB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79847"/>
            <a:ext cx="11521552" cy="15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</a:p>
        </p:txBody>
      </p:sp>
      <p:pic>
        <p:nvPicPr>
          <p:cNvPr id="4" name="그림 3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F9CE2A-282A-84C3-1E36-A10EE8239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863823"/>
            <a:ext cx="11521552" cy="29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4/12</a:t>
            </a:r>
          </a:p>
        </p:txBody>
      </p:sp>
      <p:pic>
        <p:nvPicPr>
          <p:cNvPr id="3" name="그림 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6EBD9A-1A40-E6B7-1ACB-39FADD7DC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07839"/>
            <a:ext cx="11521552" cy="15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</a:p>
        </p:txBody>
      </p:sp>
      <p:pic>
        <p:nvPicPr>
          <p:cNvPr id="5" name="그림 4" descr="텍스트, 스크린샷, 시계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90F4EC-4069-4B2B-EECD-008C7C8F0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863823"/>
            <a:ext cx="11521552" cy="29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6/12</a:t>
            </a:r>
          </a:p>
        </p:txBody>
      </p:sp>
      <p:pic>
        <p:nvPicPr>
          <p:cNvPr id="3" name="그림 2" descr="텍스트, 폰트, 시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D712A37-3023-8B28-BB6D-6B643CE53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863823"/>
            <a:ext cx="11521552" cy="29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7/12</a:t>
            </a:r>
          </a:p>
        </p:txBody>
      </p:sp>
      <p:pic>
        <p:nvPicPr>
          <p:cNvPr id="8" name="그림 7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EE505E-1B4E-0E5D-4687-AA6D2BAD1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863823"/>
            <a:ext cx="11521552" cy="29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8/12</a:t>
            </a:r>
          </a:p>
        </p:txBody>
      </p:sp>
      <p:pic>
        <p:nvPicPr>
          <p:cNvPr id="3" name="그림 2" descr="텍스트, 폰트, 그래픽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7E833E-D41E-9C6C-8592-0386C0A56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79847"/>
            <a:ext cx="11521552" cy="15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</a:p>
        </p:txBody>
      </p:sp>
      <p:pic>
        <p:nvPicPr>
          <p:cNvPr id="3" name="그림 2" descr="텍스트, 스크린샷, 폰트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694F8A1-1E81-16ED-AADD-B010F34DC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863823"/>
            <a:ext cx="11521552" cy="29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12</Words>
  <Application>Microsoft Office PowerPoint</Application>
  <PresentationFormat>사용자 지정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Office</cp:lastModifiedBy>
  <cp:revision>21</cp:revision>
  <dcterms:created xsi:type="dcterms:W3CDTF">2017-09-05T01:32:09Z</dcterms:created>
  <dcterms:modified xsi:type="dcterms:W3CDTF">2025-11-27T01:17:56Z</dcterms:modified>
</cp:coreProperties>
</file>