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1522075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6E638-C8DA-45BD-A376-60B583295FB6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4E118-17E9-4C9C-A4B8-48CD8E7AC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83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E118-17E9-4C9C-A4B8-48CD8E7AC06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3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2022-09-17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1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3DEF6C-59AD-4640-BD86-CB7F57C14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215751"/>
            <a:ext cx="11521552" cy="32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2D4201E3-1C2F-4F05-A37A-9E19E82F5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854711"/>
            <a:ext cx="11521552" cy="15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CBFE45C1-045D-4884-81FD-279B90D7B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29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</a:p>
        </p:txBody>
      </p:sp>
      <p:pic>
        <p:nvPicPr>
          <p:cNvPr id="3" name="그림 2" descr="텍스트, 탑재, 설정이(가) 표시된 사진&#10;&#10;자동 생성된 설명">
            <a:extLst>
              <a:ext uri="{FF2B5EF4-FFF2-40B4-BE49-F238E27FC236}">
                <a16:creationId xmlns:a16="http://schemas.microsoft.com/office/drawing/2014/main" id="{F7D3F669-882B-4BFB-80F0-24BA447D0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468947"/>
            <a:ext cx="11521552" cy="30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4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2/12</a:t>
            </a:r>
          </a:p>
        </p:txBody>
      </p:sp>
      <p:pic>
        <p:nvPicPr>
          <p:cNvPr id="4" name="그림 3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232AE589-A2D0-48A8-904C-E7456960B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29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BF673B-EFAD-4071-B01D-CCD57AD63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431775"/>
            <a:ext cx="11521552" cy="30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4/12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C70687B1-9781-491B-AEFB-FC608FCEE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29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835E3AE0-56C0-448C-93A4-917164743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35831"/>
            <a:ext cx="11521552" cy="15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57D3813-DF5A-46D7-84E6-9E7515E9C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29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7/12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65C9A99-B3CF-4B7D-B20B-B189B3552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431775"/>
            <a:ext cx="11521552" cy="30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</a:p>
        </p:txBody>
      </p:sp>
      <p:pic>
        <p:nvPicPr>
          <p:cNvPr id="4" name="그림 3" descr="텍스트, 탑재, 설정, 닫기이(가) 표시된 사진&#10;&#10;자동 생성된 설명">
            <a:extLst>
              <a:ext uri="{FF2B5EF4-FFF2-40B4-BE49-F238E27FC236}">
                <a16:creationId xmlns:a16="http://schemas.microsoft.com/office/drawing/2014/main" id="{F7EAFB88-2FA0-4C36-AF01-4EEC7FB83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50AD4D1F-6603-4B04-9EC0-DE40F7649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29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</Words>
  <Application>Microsoft Office PowerPoint</Application>
  <PresentationFormat>사용자 지정</PresentationFormat>
  <Paragraphs>13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17</cp:revision>
  <dcterms:created xsi:type="dcterms:W3CDTF">2017-09-05T01:32:09Z</dcterms:created>
  <dcterms:modified xsi:type="dcterms:W3CDTF">2022-09-17T07:12:45Z</dcterms:modified>
</cp:coreProperties>
</file>