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1522075" cy="6480175"/>
  <p:notesSz cx="6858000" cy="9144000"/>
  <p:defaultTextStyle>
    <a:defPPr>
      <a:defRPr lang="ko-KR"/>
    </a:defPPr>
    <a:lvl1pPr marL="0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" y="18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E998E-3CEF-486F-BDC6-6C63D64A5B7D}" type="datetimeFigureOut">
              <a:rPr lang="ko-KR" altLang="en-US" smtClean="0"/>
              <a:t>2022-08-22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08118-82E3-4FF4-BC45-CE4C7CD5C9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12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08118-82E3-4FF4-BC45-CE4C7CD5C94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42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08118-82E3-4FF4-BC45-CE4C7CD5C94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776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08118-82E3-4FF4-BC45-CE4C7CD5C94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9486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08118-82E3-4FF4-BC45-CE4C7CD5C94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343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08118-82E3-4FF4-BC45-CE4C7CD5C94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2001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08118-82E3-4FF4-BC45-CE4C7CD5C94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5598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08118-82E3-4FF4-BC45-CE4C7CD5C94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490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08118-82E3-4FF4-BC45-CE4C7CD5C94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46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25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4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5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0164" y="4164114"/>
            <a:ext cx="9793764" cy="128703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7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53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6104" y="1512042"/>
            <a:ext cx="5088916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857055" y="1512042"/>
            <a:ext cx="5088916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37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6104" y="2055055"/>
            <a:ext cx="5090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853056" y="1450540"/>
            <a:ext cx="5092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853056" y="2055055"/>
            <a:ext cx="5092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2022-08-22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63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2022-08-22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54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2022-08-22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23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6106" y="258006"/>
            <a:ext cx="3790683" cy="109803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64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58407" y="579015"/>
            <a:ext cx="6913245" cy="3888105"/>
          </a:xfrm>
        </p:spPr>
        <p:txBody>
          <a:bodyPr/>
          <a:lstStyle>
            <a:lvl1pPr marL="0" indent="0">
              <a:buNone/>
              <a:defRPr sz="4000"/>
            </a:lvl1pPr>
            <a:lvl2pPr marL="576072" indent="0">
              <a:buNone/>
              <a:defRPr sz="3500"/>
            </a:lvl2pPr>
            <a:lvl3pPr marL="1152144" indent="0">
              <a:buNone/>
              <a:defRPr sz="3000"/>
            </a:lvl3pPr>
            <a:lvl4pPr marL="1728216" indent="0">
              <a:buNone/>
              <a:defRPr sz="2500"/>
            </a:lvl4pPr>
            <a:lvl5pPr marL="2304288" indent="0">
              <a:buNone/>
              <a:defRPr sz="2500"/>
            </a:lvl5pPr>
            <a:lvl6pPr marL="2880360" indent="0">
              <a:buNone/>
              <a:defRPr sz="2500"/>
            </a:lvl6pPr>
            <a:lvl7pPr marL="3456432" indent="0">
              <a:buNone/>
              <a:defRPr sz="2500"/>
            </a:lvl7pPr>
            <a:lvl8pPr marL="4032504" indent="0">
              <a:buNone/>
              <a:defRPr sz="2500"/>
            </a:lvl8pPr>
            <a:lvl9pPr marL="4608576" indent="0">
              <a:buNone/>
              <a:defRPr sz="2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1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46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15214" tIns="57607" rIns="115214" bIns="57607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2022-08-22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0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2144" rtl="0" eaLnBrk="1" latinLnBrk="1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54" indent="-432054" algn="l" defTabSz="1152144" rtl="0" eaLnBrk="1" latinLnBrk="1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117" indent="-360045" algn="l" defTabSz="1152144" rtl="0" eaLnBrk="1" latinLnBrk="1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1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1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1/10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45B4B37-229B-4CEC-9D0D-B6E2F6C4D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233169"/>
            <a:ext cx="11521552" cy="34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346629" y="5832375"/>
            <a:ext cx="1031032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10/10</a:t>
            </a:r>
          </a:p>
        </p:txBody>
      </p: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4960D0B7-F47E-4749-BCE2-F231C3256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791815"/>
            <a:ext cx="11521552" cy="292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9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2/10</a:t>
            </a:r>
          </a:p>
        </p:txBody>
      </p:sp>
      <p:pic>
        <p:nvPicPr>
          <p:cNvPr id="10" name="그림 9" descr="텍스트이(가) 표시된 사진&#10;&#10;자동 생성된 설명">
            <a:extLst>
              <a:ext uri="{FF2B5EF4-FFF2-40B4-BE49-F238E27FC236}">
                <a16:creationId xmlns:a16="http://schemas.microsoft.com/office/drawing/2014/main" id="{5243786C-A5B9-46FA-84C3-48D2B991D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719807"/>
            <a:ext cx="11521552" cy="295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3/10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6F044B5-9D73-4BE2-A3C0-9FAABC69FF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647799"/>
            <a:ext cx="11521552" cy="30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4/10</a:t>
            </a:r>
          </a:p>
        </p:txBody>
      </p:sp>
      <p:pic>
        <p:nvPicPr>
          <p:cNvPr id="14" name="그림 13" descr="텍스트이(가) 표시된 사진&#10;&#10;자동 생성된 설명">
            <a:extLst>
              <a:ext uri="{FF2B5EF4-FFF2-40B4-BE49-F238E27FC236}">
                <a16:creationId xmlns:a16="http://schemas.microsoft.com/office/drawing/2014/main" id="{9B00E2FB-1EAE-4666-AEF3-2D61EE57B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719807"/>
            <a:ext cx="11521552" cy="299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5/10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2DC67B31-C2E3-41F9-B0CE-A29696433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287759"/>
            <a:ext cx="11521552" cy="34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6/10</a:t>
            </a: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00F51ACA-D13F-41D2-9D9D-F139B81B31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719807"/>
            <a:ext cx="11521552" cy="295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7/10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0946FF3-A622-4779-B508-4E05AC41CF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647799"/>
            <a:ext cx="11521552" cy="30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3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8/10</a:t>
            </a:r>
          </a:p>
        </p:txBody>
      </p:sp>
      <p:pic>
        <p:nvPicPr>
          <p:cNvPr id="12" name="그림 11" descr="텍스트, 탑재, 설정, 스크린샷이(가) 표시된 사진&#10;&#10;자동 생성된 설명">
            <a:extLst>
              <a:ext uri="{FF2B5EF4-FFF2-40B4-BE49-F238E27FC236}">
                <a16:creationId xmlns:a16="http://schemas.microsoft.com/office/drawing/2014/main" id="{FB3291D2-3ADB-4408-B8DF-336F41FAF5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791815"/>
            <a:ext cx="11521552" cy="292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9/10</a:t>
            </a:r>
          </a:p>
        </p:txBody>
      </p:sp>
      <p:pic>
        <p:nvPicPr>
          <p:cNvPr id="3" name="그림 2" descr="텍스트, 탑재, 설정, 스크린샷이(가) 표시된 사진&#10;&#10;자동 생성된 설명">
            <a:extLst>
              <a:ext uri="{FF2B5EF4-FFF2-40B4-BE49-F238E27FC236}">
                <a16:creationId xmlns:a16="http://schemas.microsoft.com/office/drawing/2014/main" id="{10416092-B5CB-47FE-8371-F99D477A7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719807"/>
            <a:ext cx="11521552" cy="29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6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18</Words>
  <Application>Microsoft Office PowerPoint</Application>
  <PresentationFormat>사용자 지정</PresentationFormat>
  <Paragraphs>18</Paragraphs>
  <Slides>10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4704</cp:lastModifiedBy>
  <cp:revision>16</cp:revision>
  <dcterms:created xsi:type="dcterms:W3CDTF">2017-09-05T01:32:09Z</dcterms:created>
  <dcterms:modified xsi:type="dcterms:W3CDTF">2022-08-22T04:33:39Z</dcterms:modified>
</cp:coreProperties>
</file>