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C8F3-5D2A-41E2-8280-F8580C556CF0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78E90-0155-4B25-B3DC-4A4C6E462C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3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78E90-0155-4B25-B3DC-4A4C6E462C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18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78E90-0155-4B25-B3DC-4A4C6E462C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96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78E90-0155-4B25-B3DC-4A4C6E462C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30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D0F82B-3821-088E-9B83-F85672B5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A9A8D3-2845-1B5E-6393-7846556D4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3B82A9-79AC-5685-62C2-EB40F15D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D714BA-FBDA-FAB5-ECBE-C258C64F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F16CD-F058-F06F-52D1-0C13547C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C9FD71-5639-3525-27B3-432F8AE7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D6175C-ACE9-73F8-EF78-7CC0CAF6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3423E-3057-8899-370A-0BFDEBA2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1A7320-89D0-F953-6EA1-89734B7B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4FC9F2-2923-F01E-7B6D-61D34A77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5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FFE50DC-F8ED-5D4A-A7B6-7CA732383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277AB4-7F0E-50B9-6670-165FF781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884A42-878B-A44E-F07C-0D745DE8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A228A9-D154-8498-5341-D2E0B629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7860F3-53F9-D7D7-9517-7891F079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95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3DF75-5636-A553-BFC2-E0DF4250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784351-3EF3-C636-4A14-FBD2EBB9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68B872-9576-F08B-6A5D-5C14C066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42BF64-BECF-3524-E7C1-F409ABA0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B2BE0A-857E-B614-4332-2AB149F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5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1A1F3-3C02-6AD0-C2FB-14209420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82BE90-7C39-DCAF-D163-8FA3B58F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722F98-FD63-F80D-107B-DCAFAA15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DDE36-43F9-058F-8208-B8BBF5E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20758A-118F-B5C0-ECEF-E8F8E50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77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3D4D45-A070-93C5-7C1C-777E4FE1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118E9A-89B6-CFEA-2D2E-01FA850F6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3D8781-1663-BF63-53B3-0C62D829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88841C-8F02-68FC-968A-E4885370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AAA3B6-4727-C797-0C73-B3397B27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2A1DB4-3AE8-B91E-5CEA-659D98BE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63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B4A52B-C46D-60BF-5DD0-4727F70E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7CED67-2D9C-DDAD-D46D-B4ACDFDB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6BD3C7-C0F6-F986-4A8B-80D47E846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67AD8BB-9D0F-B6F5-D173-BEB7999EF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64CF75-516C-795E-7128-F01788E8C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5727FA-92D0-ADC3-340E-9FEE3167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947D9BB-59FB-7BFE-B6A4-9454DF48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7BF7D9A-5804-723C-4B70-BA77F601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2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56FA8C-E9D8-BCFF-633B-1A82731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F6B3E6-DB6E-FF2B-2FDA-A150C9C6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1DBD91-DF0E-8842-AF20-67A1BE2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664FA19-EB84-E147-EEF3-A9333FE3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40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274C854-F3C3-EEC7-1646-1204446D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6CBA24-E674-FC5B-458B-31AE5564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64B0A8-9740-7858-F23C-3D548891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31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F258C9-CCC2-8A21-4B11-D51D2785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A4289A-ECC9-BCBC-43E2-D55F11A7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1F39D6-88D7-22F0-6494-3B72A7635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3EE9DF-04EB-B3F4-7D2D-2A07B5CD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8E8DA2-1AD1-5088-DDD1-46930562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27F610-84FE-9DF2-8DFD-CDD8976C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7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40AAFD-CB19-C4BF-418D-61D09B8E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560DBE-DAFF-56D1-DBCE-A813B4FC8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868FB7-B30D-42C3-55D9-BDE8851F9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99B85C-0086-04A1-985D-BBD14D0C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487AD0-2420-3122-AA9F-DB85DA54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340021-EDF1-4D2B-4F5C-1D8B15BB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2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A0955A-227F-41BC-2828-0787369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562A2F-FD1A-DC4D-3157-6948EDB5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E21D1B-B234-DBDB-C58E-C4E9CCF53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C6B8F-7446-5BCF-7C44-9B47DF33E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A23174-22C0-A1DB-4A3A-AC755EF2F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7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</a:p>
        </p:txBody>
      </p:sp>
      <p:pic>
        <p:nvPicPr>
          <p:cNvPr id="16" name="그림 15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E3980D1-8A9A-7453-1480-F234F9E64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2/7</a:t>
            </a:r>
          </a:p>
        </p:txBody>
      </p:sp>
      <p:pic>
        <p:nvPicPr>
          <p:cNvPr id="17" name="그림 16" descr="스크린샷, 텍스트, 폰트, 디자인이(가) 표시된 사진&#10;&#10;자동 생성된 설명">
            <a:extLst>
              <a:ext uri="{FF2B5EF4-FFF2-40B4-BE49-F238E27FC236}">
                <a16:creationId xmlns:a16="http://schemas.microsoft.com/office/drawing/2014/main" id="{8F32C1B5-E1B7-71E4-7D6E-25124FFD0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1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</a:p>
        </p:txBody>
      </p:sp>
      <p:pic>
        <p:nvPicPr>
          <p:cNvPr id="17" name="그림 16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6DC9CC5A-CBFA-2943-98BD-14C5C4964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4/7</a:t>
            </a:r>
          </a:p>
        </p:txBody>
      </p:sp>
      <p:pic>
        <p:nvPicPr>
          <p:cNvPr id="17" name="그림 16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220FAFE9-37B0-251D-35FB-12942592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5/7</a:t>
            </a:r>
          </a:p>
        </p:txBody>
      </p:sp>
      <p:pic>
        <p:nvPicPr>
          <p:cNvPr id="16" name="그림 1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F9DB8D76-D941-FD5D-9489-948B7817D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524"/>
            <a:ext cx="11520488" cy="29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6/7</a:t>
            </a:r>
          </a:p>
        </p:txBody>
      </p:sp>
      <p:pic>
        <p:nvPicPr>
          <p:cNvPr id="12" name="그림 11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DC759A26-C4D3-17B7-1940-063DCD95A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7/7</a:t>
            </a:r>
          </a:p>
        </p:txBody>
      </p:sp>
      <p:pic>
        <p:nvPicPr>
          <p:cNvPr id="17" name="그림 16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F9632C7E-74D2-2EB3-5676-2874F582B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10</Words>
  <Application>Microsoft Office PowerPoint</Application>
  <PresentationFormat>사용자 지정</PresentationFormat>
  <Paragraphs>10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21</cp:revision>
  <dcterms:created xsi:type="dcterms:W3CDTF">2017-09-05T01:32:09Z</dcterms:created>
  <dcterms:modified xsi:type="dcterms:W3CDTF">2023-08-24T07:32:48Z</dcterms:modified>
</cp:coreProperties>
</file>