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D9FE8-5EAE-DB16-04DE-BA7815499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FD754A-5A16-2816-584F-564538A1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38A3F3-1C84-4808-8027-57A4700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11EE19-F8E1-E834-CAB5-087D813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FF0247-A992-29D3-CB41-B7F1FB9D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2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668C9-B6EC-6342-5D61-88806F9C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C3EAC4-A926-CC90-9720-86DE4656D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7631DA-ADDC-E314-9AB2-E2373B6A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95F19-5497-FEBE-34A9-B9766173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B93BC7-C09F-E911-F06C-8FB9A115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68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FA4D4A-AE6F-477D-59F7-12E076EE6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7C142C-B328-01AD-5D72-A3504BA49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32FF01-E9DE-B442-618C-8180218D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EF1C9F-3FE6-9457-44D9-3A15CAD3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59555-53C8-5D0F-B32E-48EECA9F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32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F45AD-F504-3F8A-17CA-6CCDCA80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26CD3E-413F-8595-4161-5065E0FC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D1CE1E-BD7C-2769-1687-1902729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A84C90-6FB2-04EE-2291-DB623C35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1974B9-C6E8-897B-F9B2-5058631A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1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58A75-E84F-53F7-5781-0B65DCCE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273D29-C3AA-09B1-4078-DF1D217DE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23B01C-9F68-D476-D83D-F50B38A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AADE8C-E492-F3FD-830A-6A4429FD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F70D2-6AEF-AEF3-9048-C5514A62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50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5F36FB-9D88-8CDF-5AD6-3994B233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0EDDBB-0230-4F49-844F-963C9B4FC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14A54E-D8BF-F28F-8ACC-A4389EB0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1D4806-A5B3-112B-E4F7-5A7EB20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836E08-A5B3-7AB2-3FE9-E2C27C7C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090E93-83B8-F0DB-4AD6-DB7E99BB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1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FB1F26-EEE8-B91A-61F6-97908AF4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EDA7AC-C6D8-378B-DEDD-EFE24FE5B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585881-AF2C-AA3E-FCE4-B19D1F70D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2DA8A86-0C8F-6D47-2BBE-FC5425BA8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E4D6BBE-1023-2DFE-E0C1-37549FDE7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CB8DE14-A537-6F10-A885-8492BA9F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4CD4F7-1A2A-CDEE-923D-4F8A3B13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EE18670-BE9F-D097-4739-F278C00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0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02B84C-4B3E-CD27-782A-019A1F5F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B6426C-C0B4-0844-1E52-1FA30EA8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F00EB83-0E8A-F2BA-6E40-FD44C8FB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7B5991-A1C0-7F2A-3705-B5BA0D53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94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6E0FB87-EA47-6C2C-EF64-514A48BA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084B01-446D-8F17-A1FC-52AB5299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657622-AD31-A8F6-5AE4-3545E3FB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87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96B187-CB72-ACA8-B140-570B370E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253468-48D1-1B51-E86B-C5EB0A3B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F5024A-BD36-FDEF-B780-28E3A0194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36BE53-3D90-1D79-7114-C344796D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FE8786-053B-49F7-1E11-046E17F2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69DDC7-AFC6-1297-8BFD-3E6BCAED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59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460A6A-8EF3-CCD0-C181-304C5C6B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AA02950-0F28-F995-28BB-C2911E1A4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0BB146-8CE4-27FE-4513-B5F007DE7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B23D16-BD3E-258D-CF93-25729F49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FCEE797-2289-691D-0D2D-68170FB1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2D285E-C361-5A4C-AC5C-6DCF0AB7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2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D1850A-7352-8823-DB5B-B6004B3A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B13019-4E20-EF78-E5A4-A65AB236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79640-7866-7942-E745-1C999F287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E036A0-EC3B-5B77-94E5-257834980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5D7F1F-A655-D375-DD46-8B185F70A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91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14" name="그림 1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7FFB7E2-FB0A-1206-2AEA-05F3A3206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51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12" name="그림 1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2C8EE39-F3FF-FF5C-8ADB-9E91F7E20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300"/>
            <a:ext cx="11520488" cy="28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12" name="그림 1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56656909-FF08-F0FF-C63C-619217D7D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16" name="그림 1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3127C63-F8BF-90A3-BE99-B5454EB4F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0" name="그림 9" descr="텍스트, 폰트, 시계, 스크린샷이(가) 표시된 사진&#10;&#10;자동 생성된 설명">
            <a:extLst>
              <a:ext uri="{FF2B5EF4-FFF2-40B4-BE49-F238E27FC236}">
                <a16:creationId xmlns:a16="http://schemas.microsoft.com/office/drawing/2014/main" id="{C36C0B78-F852-7238-D00D-0527DCE04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12" name="그림 1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0845D34E-BC7A-5F95-EDAF-4A1DDF86B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20</cp:revision>
  <dcterms:created xsi:type="dcterms:W3CDTF">2017-09-05T01:32:09Z</dcterms:created>
  <dcterms:modified xsi:type="dcterms:W3CDTF">2023-07-04T07:57:32Z</dcterms:modified>
</cp:coreProperties>
</file>