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1520488" cy="6480175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41" userDrawn="1">
          <p15:clr>
            <a:srgbClr val="A4A3A4"/>
          </p15:clr>
        </p15:guide>
        <p15:guide id="2" pos="362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20" y="198"/>
      </p:cViewPr>
      <p:guideLst>
        <p:guide orient="horz" pos="2041"/>
        <p:guide pos="362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ED0906E-74B4-7F6E-55E5-87C486AAEB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0061" y="1060529"/>
            <a:ext cx="8640366" cy="2256061"/>
          </a:xfrm>
        </p:spPr>
        <p:txBody>
          <a:bodyPr anchor="b"/>
          <a:lstStyle>
            <a:lvl1pPr algn="ctr">
              <a:defRPr sz="5669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04C21849-EB60-F335-A756-C5338194F3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40061" y="3403592"/>
            <a:ext cx="8640366" cy="1564542"/>
          </a:xfrm>
        </p:spPr>
        <p:txBody>
          <a:bodyPr/>
          <a:lstStyle>
            <a:lvl1pPr marL="0" indent="0" algn="ctr">
              <a:buNone/>
              <a:defRPr sz="2268"/>
            </a:lvl1pPr>
            <a:lvl2pPr marL="432008" indent="0" algn="ctr">
              <a:buNone/>
              <a:defRPr sz="1890"/>
            </a:lvl2pPr>
            <a:lvl3pPr marL="864017" indent="0" algn="ctr">
              <a:buNone/>
              <a:defRPr sz="1701"/>
            </a:lvl3pPr>
            <a:lvl4pPr marL="1296025" indent="0" algn="ctr">
              <a:buNone/>
              <a:defRPr sz="1512"/>
            </a:lvl4pPr>
            <a:lvl5pPr marL="1728033" indent="0" algn="ctr">
              <a:buNone/>
              <a:defRPr sz="1512"/>
            </a:lvl5pPr>
            <a:lvl6pPr marL="2160041" indent="0" algn="ctr">
              <a:buNone/>
              <a:defRPr sz="1512"/>
            </a:lvl6pPr>
            <a:lvl7pPr marL="2592050" indent="0" algn="ctr">
              <a:buNone/>
              <a:defRPr sz="1512"/>
            </a:lvl7pPr>
            <a:lvl8pPr marL="3024058" indent="0" algn="ctr">
              <a:buNone/>
              <a:defRPr sz="1512"/>
            </a:lvl8pPr>
            <a:lvl9pPr marL="3456066" indent="0" algn="ctr">
              <a:buNone/>
              <a:defRPr sz="1512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F840B8C-B985-D82E-F02C-792213FC4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2025-02-01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0D6616B-50DC-489A-C7BE-653DA2949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21BE69E-87D6-8932-23CA-9689AFE72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228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E4A4398-AF6F-233C-495E-0CA2EB29F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F7AD8E7A-3BC3-F456-F0C0-77A664DC6A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B34CD5A-5693-5467-292B-78EC6304D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2025-02-01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D76EB47-E3A9-126C-505A-7ECCA35D2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1572CCC-95D0-E036-75E2-295F40FA6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8767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7D560E54-ADC1-010D-79B1-E5701DA3D5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244349" y="345009"/>
            <a:ext cx="2484105" cy="5491649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045AEFF2-B59C-AF79-C06A-324A5845B5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92033" y="345009"/>
            <a:ext cx="7308310" cy="5491649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97A4015-D9A3-83AE-1221-DC8D03F22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2025-02-01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9CB4655-F76A-025B-4CCB-FDC98EA04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7896165-4459-2EF8-50F7-B22502B09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6421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B3CEFB9-82FA-3FDF-D1DA-4F6406D52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B5CE506-77E0-ED99-4CB9-8EADA64199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1D4EDC3-1B29-5748-A191-A7DFD97EB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2025-02-01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63C299D-C254-23DB-E788-B51B91EA4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A7A3276-6EAC-FE57-A14F-4B931A392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945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08F177B-4C87-DEF0-F675-B28E876E5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33" y="1615545"/>
            <a:ext cx="9936421" cy="2695572"/>
          </a:xfrm>
        </p:spPr>
        <p:txBody>
          <a:bodyPr anchor="b"/>
          <a:lstStyle>
            <a:lvl1pPr>
              <a:defRPr sz="5669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ADC3A19-C16A-7AE0-FE5E-6E745C13E0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6033" y="4336618"/>
            <a:ext cx="9936421" cy="1417538"/>
          </a:xfrm>
        </p:spPr>
        <p:txBody>
          <a:bodyPr/>
          <a:lstStyle>
            <a:lvl1pPr marL="0" indent="0">
              <a:buNone/>
              <a:defRPr sz="2268">
                <a:solidFill>
                  <a:schemeClr val="tx1">
                    <a:tint val="82000"/>
                  </a:schemeClr>
                </a:solidFill>
              </a:defRPr>
            </a:lvl1pPr>
            <a:lvl2pPr marL="432008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2pPr>
            <a:lvl3pPr marL="864017" indent="0">
              <a:buNone/>
              <a:defRPr sz="1701">
                <a:solidFill>
                  <a:schemeClr val="tx1">
                    <a:tint val="82000"/>
                  </a:schemeClr>
                </a:solidFill>
              </a:defRPr>
            </a:lvl3pPr>
            <a:lvl4pPr marL="1296025" indent="0">
              <a:buNone/>
              <a:defRPr sz="1512">
                <a:solidFill>
                  <a:schemeClr val="tx1">
                    <a:tint val="82000"/>
                  </a:schemeClr>
                </a:solidFill>
              </a:defRPr>
            </a:lvl4pPr>
            <a:lvl5pPr marL="1728033" indent="0">
              <a:buNone/>
              <a:defRPr sz="1512">
                <a:solidFill>
                  <a:schemeClr val="tx1">
                    <a:tint val="82000"/>
                  </a:schemeClr>
                </a:solidFill>
              </a:defRPr>
            </a:lvl5pPr>
            <a:lvl6pPr marL="2160041" indent="0">
              <a:buNone/>
              <a:defRPr sz="1512">
                <a:solidFill>
                  <a:schemeClr val="tx1">
                    <a:tint val="82000"/>
                  </a:schemeClr>
                </a:solidFill>
              </a:defRPr>
            </a:lvl6pPr>
            <a:lvl7pPr marL="2592050" indent="0">
              <a:buNone/>
              <a:defRPr sz="1512">
                <a:solidFill>
                  <a:schemeClr val="tx1">
                    <a:tint val="82000"/>
                  </a:schemeClr>
                </a:solidFill>
              </a:defRPr>
            </a:lvl7pPr>
            <a:lvl8pPr marL="3024058" indent="0">
              <a:buNone/>
              <a:defRPr sz="1512">
                <a:solidFill>
                  <a:schemeClr val="tx1">
                    <a:tint val="82000"/>
                  </a:schemeClr>
                </a:solidFill>
              </a:defRPr>
            </a:lvl8pPr>
            <a:lvl9pPr marL="3456066" indent="0">
              <a:buNone/>
              <a:defRPr sz="1512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8E4DEF0-B42D-AB16-CB84-144EC7E74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2025-02-01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CD329D9-558F-F10B-645F-79B3F5176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F4DA28A-C5F0-3460-018F-4AEFD4816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5232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7FA2BFE-D54C-60C7-86A8-402F646D6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841B000-CB0D-E4E7-2233-24FBEF0AA6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92034" y="1725046"/>
            <a:ext cx="4896207" cy="411161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FF6F6E9D-71A1-5688-E8DB-0BE370C0A0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32247" y="1725046"/>
            <a:ext cx="4896207" cy="411161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D7BE9BDB-216B-A70B-318E-5D6871243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2025-02-01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64BC4BB-2BA6-8C35-557B-BFD51FB20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0FD292B8-C284-8C2B-388A-E0607A274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0271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B1C5D14-5F2D-A4CA-EF60-BAB006149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534" y="345010"/>
            <a:ext cx="9936421" cy="1252534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821CF0E-0945-DB3B-E7AF-564C25F17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3535" y="1588543"/>
            <a:ext cx="4873706" cy="778521"/>
          </a:xfrm>
        </p:spPr>
        <p:txBody>
          <a:bodyPr anchor="b"/>
          <a:lstStyle>
            <a:lvl1pPr marL="0" indent="0">
              <a:buNone/>
              <a:defRPr sz="2268" b="1"/>
            </a:lvl1pPr>
            <a:lvl2pPr marL="432008" indent="0">
              <a:buNone/>
              <a:defRPr sz="1890" b="1"/>
            </a:lvl2pPr>
            <a:lvl3pPr marL="864017" indent="0">
              <a:buNone/>
              <a:defRPr sz="1701" b="1"/>
            </a:lvl3pPr>
            <a:lvl4pPr marL="1296025" indent="0">
              <a:buNone/>
              <a:defRPr sz="1512" b="1"/>
            </a:lvl4pPr>
            <a:lvl5pPr marL="1728033" indent="0">
              <a:buNone/>
              <a:defRPr sz="1512" b="1"/>
            </a:lvl5pPr>
            <a:lvl6pPr marL="2160041" indent="0">
              <a:buNone/>
              <a:defRPr sz="1512" b="1"/>
            </a:lvl6pPr>
            <a:lvl7pPr marL="2592050" indent="0">
              <a:buNone/>
              <a:defRPr sz="1512" b="1"/>
            </a:lvl7pPr>
            <a:lvl8pPr marL="3024058" indent="0">
              <a:buNone/>
              <a:defRPr sz="1512" b="1"/>
            </a:lvl8pPr>
            <a:lvl9pPr marL="3456066" indent="0">
              <a:buNone/>
              <a:defRPr sz="1512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3785F084-93E6-738E-D753-A843542D82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93535" y="2367064"/>
            <a:ext cx="4873706" cy="3481594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5705A0EF-094E-23DD-0E64-A19A34B193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32247" y="1588543"/>
            <a:ext cx="4897708" cy="778521"/>
          </a:xfrm>
        </p:spPr>
        <p:txBody>
          <a:bodyPr anchor="b"/>
          <a:lstStyle>
            <a:lvl1pPr marL="0" indent="0">
              <a:buNone/>
              <a:defRPr sz="2268" b="1"/>
            </a:lvl1pPr>
            <a:lvl2pPr marL="432008" indent="0">
              <a:buNone/>
              <a:defRPr sz="1890" b="1"/>
            </a:lvl2pPr>
            <a:lvl3pPr marL="864017" indent="0">
              <a:buNone/>
              <a:defRPr sz="1701" b="1"/>
            </a:lvl3pPr>
            <a:lvl4pPr marL="1296025" indent="0">
              <a:buNone/>
              <a:defRPr sz="1512" b="1"/>
            </a:lvl4pPr>
            <a:lvl5pPr marL="1728033" indent="0">
              <a:buNone/>
              <a:defRPr sz="1512" b="1"/>
            </a:lvl5pPr>
            <a:lvl6pPr marL="2160041" indent="0">
              <a:buNone/>
              <a:defRPr sz="1512" b="1"/>
            </a:lvl6pPr>
            <a:lvl7pPr marL="2592050" indent="0">
              <a:buNone/>
              <a:defRPr sz="1512" b="1"/>
            </a:lvl7pPr>
            <a:lvl8pPr marL="3024058" indent="0">
              <a:buNone/>
              <a:defRPr sz="1512" b="1"/>
            </a:lvl8pPr>
            <a:lvl9pPr marL="3456066" indent="0">
              <a:buNone/>
              <a:defRPr sz="1512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575AECBD-EFAF-C1D8-3145-5D20A5351A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32247" y="2367064"/>
            <a:ext cx="4897708" cy="3481594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0BC08D9B-1000-BF6E-3876-870474969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2025-02-01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199C84A2-20DA-CB89-1212-702B88457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CB13C192-C9D6-F15C-16D7-E3D807943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8348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4403E4B-18DC-8012-26F6-1154B1512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2A5E9685-D569-E67A-D2D4-1B437B993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2025-02-01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6637D63-BA4F-CCB8-2EBF-AE8728A28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1A463002-367B-0D33-5B57-BB1334AB4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6238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94D191A1-B9BE-A0DC-501E-50B06D914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2025-02-01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E1561C2B-3605-427D-5B5A-884CB8AAA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F775CC1-F72B-732F-30D1-4BB7B0CA9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941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823E2E0-AF9D-7859-4864-A45BA3BFF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535" y="432012"/>
            <a:ext cx="3715657" cy="1512041"/>
          </a:xfrm>
        </p:spPr>
        <p:txBody>
          <a:bodyPr anchor="b"/>
          <a:lstStyle>
            <a:lvl1pPr>
              <a:defRPr sz="3024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BC968F3-A4DE-185A-F7F6-F7223791C6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7708" y="933026"/>
            <a:ext cx="5832247" cy="4605124"/>
          </a:xfrm>
        </p:spPr>
        <p:txBody>
          <a:bodyPr/>
          <a:lstStyle>
            <a:lvl1pPr>
              <a:defRPr sz="3024"/>
            </a:lvl1pPr>
            <a:lvl2pPr>
              <a:defRPr sz="2646"/>
            </a:lvl2pPr>
            <a:lvl3pPr>
              <a:defRPr sz="2268"/>
            </a:lvl3pPr>
            <a:lvl4pPr>
              <a:defRPr sz="1890"/>
            </a:lvl4pPr>
            <a:lvl5pPr>
              <a:defRPr sz="1890"/>
            </a:lvl5pPr>
            <a:lvl6pPr>
              <a:defRPr sz="1890"/>
            </a:lvl6pPr>
            <a:lvl7pPr>
              <a:defRPr sz="1890"/>
            </a:lvl7pPr>
            <a:lvl8pPr>
              <a:defRPr sz="1890"/>
            </a:lvl8pPr>
            <a:lvl9pPr>
              <a:defRPr sz="189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7D4A1F0-1578-606F-7D28-72821EB1EA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3535" y="1944052"/>
            <a:ext cx="3715657" cy="3601598"/>
          </a:xfrm>
        </p:spPr>
        <p:txBody>
          <a:bodyPr/>
          <a:lstStyle>
            <a:lvl1pPr marL="0" indent="0">
              <a:buNone/>
              <a:defRPr sz="1512"/>
            </a:lvl1pPr>
            <a:lvl2pPr marL="432008" indent="0">
              <a:buNone/>
              <a:defRPr sz="1323"/>
            </a:lvl2pPr>
            <a:lvl3pPr marL="864017" indent="0">
              <a:buNone/>
              <a:defRPr sz="1134"/>
            </a:lvl3pPr>
            <a:lvl4pPr marL="1296025" indent="0">
              <a:buNone/>
              <a:defRPr sz="945"/>
            </a:lvl4pPr>
            <a:lvl5pPr marL="1728033" indent="0">
              <a:buNone/>
              <a:defRPr sz="945"/>
            </a:lvl5pPr>
            <a:lvl6pPr marL="2160041" indent="0">
              <a:buNone/>
              <a:defRPr sz="945"/>
            </a:lvl6pPr>
            <a:lvl7pPr marL="2592050" indent="0">
              <a:buNone/>
              <a:defRPr sz="945"/>
            </a:lvl7pPr>
            <a:lvl8pPr marL="3024058" indent="0">
              <a:buNone/>
              <a:defRPr sz="945"/>
            </a:lvl8pPr>
            <a:lvl9pPr marL="3456066" indent="0">
              <a:buNone/>
              <a:defRPr sz="945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8B96F10-728E-EE4A-85F3-F69174EC1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2025-02-01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34C5A23-D910-53AC-188C-01D407834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023EEB8E-E525-39C8-986F-B70D5CDF6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890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2857C4A-3D8B-CB7E-E2D1-F6574F84D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535" y="432012"/>
            <a:ext cx="3715657" cy="1512041"/>
          </a:xfrm>
        </p:spPr>
        <p:txBody>
          <a:bodyPr anchor="b"/>
          <a:lstStyle>
            <a:lvl1pPr>
              <a:defRPr sz="3024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EC5BB1F-CD0C-E1AB-6ECD-3B6D3E4A13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97708" y="933026"/>
            <a:ext cx="5832247" cy="4605124"/>
          </a:xfrm>
        </p:spPr>
        <p:txBody>
          <a:bodyPr/>
          <a:lstStyle>
            <a:lvl1pPr marL="0" indent="0">
              <a:buNone/>
              <a:defRPr sz="3024"/>
            </a:lvl1pPr>
            <a:lvl2pPr marL="432008" indent="0">
              <a:buNone/>
              <a:defRPr sz="2646"/>
            </a:lvl2pPr>
            <a:lvl3pPr marL="864017" indent="0">
              <a:buNone/>
              <a:defRPr sz="2268"/>
            </a:lvl3pPr>
            <a:lvl4pPr marL="1296025" indent="0">
              <a:buNone/>
              <a:defRPr sz="1890"/>
            </a:lvl4pPr>
            <a:lvl5pPr marL="1728033" indent="0">
              <a:buNone/>
              <a:defRPr sz="1890"/>
            </a:lvl5pPr>
            <a:lvl6pPr marL="2160041" indent="0">
              <a:buNone/>
              <a:defRPr sz="1890"/>
            </a:lvl6pPr>
            <a:lvl7pPr marL="2592050" indent="0">
              <a:buNone/>
              <a:defRPr sz="1890"/>
            </a:lvl7pPr>
            <a:lvl8pPr marL="3024058" indent="0">
              <a:buNone/>
              <a:defRPr sz="1890"/>
            </a:lvl8pPr>
            <a:lvl9pPr marL="3456066" indent="0">
              <a:buNone/>
              <a:defRPr sz="189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8074EC28-8C99-9C2B-4010-B133D75666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3535" y="1944052"/>
            <a:ext cx="3715657" cy="3601598"/>
          </a:xfrm>
        </p:spPr>
        <p:txBody>
          <a:bodyPr/>
          <a:lstStyle>
            <a:lvl1pPr marL="0" indent="0">
              <a:buNone/>
              <a:defRPr sz="1512"/>
            </a:lvl1pPr>
            <a:lvl2pPr marL="432008" indent="0">
              <a:buNone/>
              <a:defRPr sz="1323"/>
            </a:lvl2pPr>
            <a:lvl3pPr marL="864017" indent="0">
              <a:buNone/>
              <a:defRPr sz="1134"/>
            </a:lvl3pPr>
            <a:lvl4pPr marL="1296025" indent="0">
              <a:buNone/>
              <a:defRPr sz="945"/>
            </a:lvl4pPr>
            <a:lvl5pPr marL="1728033" indent="0">
              <a:buNone/>
              <a:defRPr sz="945"/>
            </a:lvl5pPr>
            <a:lvl6pPr marL="2160041" indent="0">
              <a:buNone/>
              <a:defRPr sz="945"/>
            </a:lvl6pPr>
            <a:lvl7pPr marL="2592050" indent="0">
              <a:buNone/>
              <a:defRPr sz="945"/>
            </a:lvl7pPr>
            <a:lvl8pPr marL="3024058" indent="0">
              <a:buNone/>
              <a:defRPr sz="945"/>
            </a:lvl8pPr>
            <a:lvl9pPr marL="3456066" indent="0">
              <a:buNone/>
              <a:defRPr sz="945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22C693E-4FEC-3BA0-F40E-602CC47D3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2025-02-01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EA55760-594A-E7FF-6803-B15505845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BD4341E-8912-FD6A-6DCE-F4A97E35F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1046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6078DF9D-1D11-D60B-5B5E-93E3E4121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034" y="345010"/>
            <a:ext cx="9936421" cy="1252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7966A66-A6D7-4AAE-2B78-4E8E789D9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2034" y="1725046"/>
            <a:ext cx="9936421" cy="4111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08067DF-DDFB-BA14-E711-8A52BE1116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2033" y="6006163"/>
            <a:ext cx="2592110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4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5DC0F3-653C-4B3E-BA02-6CCFDCEC603E}" type="datetimeFigureOut">
              <a:rPr lang="ko-KR" altLang="en-US" smtClean="0"/>
              <a:t>2025-02-01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64DD521-724B-4D34-1269-628A9D315F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16162" y="6006163"/>
            <a:ext cx="3888165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4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AB363F1-BD91-2887-0C76-32683B7443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36345" y="6006163"/>
            <a:ext cx="2592110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4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4735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txStyles>
    <p:titleStyle>
      <a:lvl1pPr algn="l" defTabSz="864017" rtl="0" eaLnBrk="1" latinLnBrk="1" hangingPunct="1">
        <a:lnSpc>
          <a:spcPct val="90000"/>
        </a:lnSpc>
        <a:spcBef>
          <a:spcPct val="0"/>
        </a:spcBef>
        <a:buNone/>
        <a:defRPr sz="415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4" indent="-216004" algn="l" defTabSz="864017" rtl="0" eaLnBrk="1" latinLnBrk="1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1pPr>
      <a:lvl2pPr marL="648012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2pPr>
      <a:lvl3pPr marL="1080021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512029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944037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376046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808054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240062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672070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1pPr>
      <a:lvl2pPr marL="432008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64017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296025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728033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41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592050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024058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456066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10512117" y="5832019"/>
            <a:ext cx="85298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1/10</a:t>
            </a:r>
          </a:p>
        </p:txBody>
      </p:sp>
      <p:pic>
        <p:nvPicPr>
          <p:cNvPr id="6" name="그림 5" descr="텍스트, 스크린샷, 폰트, 시계이(가) 표시된 사진&#10;&#10;자동 생성된 설명">
            <a:extLst>
              <a:ext uri="{FF2B5EF4-FFF2-40B4-BE49-F238E27FC236}">
                <a16:creationId xmlns:a16="http://schemas.microsoft.com/office/drawing/2014/main" id="{59748C79-0E25-A398-1B52-4446759A89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7759"/>
            <a:ext cx="11520488" cy="3457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443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345204" y="5832019"/>
            <a:ext cx="103089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10/10</a:t>
            </a:r>
          </a:p>
        </p:txBody>
      </p:sp>
      <p:pic>
        <p:nvPicPr>
          <p:cNvPr id="6" name="그림 5" descr="스크린샷, 폰트, 시계, 텍스트이(가) 표시된 사진&#10;&#10;자동 생성된 설명">
            <a:extLst>
              <a:ext uri="{FF2B5EF4-FFF2-40B4-BE49-F238E27FC236}">
                <a16:creationId xmlns:a16="http://schemas.microsoft.com/office/drawing/2014/main" id="{2985E409-26AE-CC61-BF92-751B98F868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9807"/>
            <a:ext cx="11520488" cy="3047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698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512117" y="5832019"/>
            <a:ext cx="85298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2/10</a:t>
            </a:r>
          </a:p>
        </p:txBody>
      </p:sp>
      <p:pic>
        <p:nvPicPr>
          <p:cNvPr id="10" name="그림 9" descr="텍스트, 폰트, 스크린샷, 시계이(가) 표시된 사진&#10;&#10;자동 생성된 설명">
            <a:extLst>
              <a:ext uri="{FF2B5EF4-FFF2-40B4-BE49-F238E27FC236}">
                <a16:creationId xmlns:a16="http://schemas.microsoft.com/office/drawing/2014/main" id="{6321FA08-5789-24FA-1D3D-140B745904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9807"/>
            <a:ext cx="11520488" cy="2995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512117" y="5832019"/>
            <a:ext cx="85298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3/10</a:t>
            </a:r>
          </a:p>
        </p:txBody>
      </p:sp>
      <p:pic>
        <p:nvPicPr>
          <p:cNvPr id="9" name="그림 8" descr="텍스트, 폰트, 스크린샷, 디자인이(가) 표시된 사진&#10;&#10;자동 생성된 설명">
            <a:extLst>
              <a:ext uri="{FF2B5EF4-FFF2-40B4-BE49-F238E27FC236}">
                <a16:creationId xmlns:a16="http://schemas.microsoft.com/office/drawing/2014/main" id="{2F808B42-6171-3052-F766-E883290226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958"/>
            <a:ext cx="11520488" cy="328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072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512117" y="5832019"/>
            <a:ext cx="85298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4/10</a:t>
            </a:r>
          </a:p>
        </p:txBody>
      </p:sp>
      <p:pic>
        <p:nvPicPr>
          <p:cNvPr id="5" name="그림 4" descr="스크린샷, 텍스트, 폰트이(가) 표시된 사진&#10;&#10;자동 생성된 설명">
            <a:extLst>
              <a:ext uri="{FF2B5EF4-FFF2-40B4-BE49-F238E27FC236}">
                <a16:creationId xmlns:a16="http://schemas.microsoft.com/office/drawing/2014/main" id="{330A9A49-D30F-3C0B-0514-E788BA93AD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1815"/>
            <a:ext cx="11520488" cy="2975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70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512117" y="5832019"/>
            <a:ext cx="85298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5/10</a:t>
            </a:r>
          </a:p>
        </p:txBody>
      </p:sp>
      <p:pic>
        <p:nvPicPr>
          <p:cNvPr id="10" name="그림 9" descr="스크린샷, 폰트, 시계, 텍스트이(가) 표시된 사진&#10;&#10;자동 생성된 설명">
            <a:extLst>
              <a:ext uri="{FF2B5EF4-FFF2-40B4-BE49-F238E27FC236}">
                <a16:creationId xmlns:a16="http://schemas.microsoft.com/office/drawing/2014/main" id="{1AD81329-F5EE-4027-0AEA-CA92613B14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6394"/>
            <a:ext cx="11520488" cy="3047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31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512117" y="5832019"/>
            <a:ext cx="85298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6/10</a:t>
            </a:r>
          </a:p>
        </p:txBody>
      </p:sp>
      <p:pic>
        <p:nvPicPr>
          <p:cNvPr id="10" name="그림 9" descr="텍스트, 스크린샷, 폰트, 시계이(가) 표시된 사진&#10;&#10;자동 생성된 설명">
            <a:extLst>
              <a:ext uri="{FF2B5EF4-FFF2-40B4-BE49-F238E27FC236}">
                <a16:creationId xmlns:a16="http://schemas.microsoft.com/office/drawing/2014/main" id="{C93DD88C-E93C-5BFA-0813-D684E44D6E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7799"/>
            <a:ext cx="11520488" cy="3086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0624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512117" y="5832019"/>
            <a:ext cx="85298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7/10</a:t>
            </a:r>
          </a:p>
        </p:txBody>
      </p:sp>
      <p:pic>
        <p:nvPicPr>
          <p:cNvPr id="9" name="그림 8" descr="텍스트, 폰트, 스크린샷, 시계이(가) 표시된 사진&#10;&#10;자동 생성된 설명">
            <a:extLst>
              <a:ext uri="{FF2B5EF4-FFF2-40B4-BE49-F238E27FC236}">
                <a16:creationId xmlns:a16="http://schemas.microsoft.com/office/drawing/2014/main" id="{EAB0EB95-3EC3-87B1-1242-722030A249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3885"/>
            <a:ext cx="11520488" cy="2995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236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512117" y="5832019"/>
            <a:ext cx="85298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8/10</a:t>
            </a:r>
          </a:p>
        </p:txBody>
      </p:sp>
      <p:pic>
        <p:nvPicPr>
          <p:cNvPr id="11" name="그림 10" descr="텍스트, 폰트, 스크린샷, 디자인이(가) 표시된 사진&#10;&#10;자동 생성된 설명">
            <a:extLst>
              <a:ext uri="{FF2B5EF4-FFF2-40B4-BE49-F238E27FC236}">
                <a16:creationId xmlns:a16="http://schemas.microsoft.com/office/drawing/2014/main" id="{D8044B9B-432A-2847-A1D4-01ABAB4F05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3783"/>
            <a:ext cx="11520488" cy="328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4976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512117" y="5832019"/>
            <a:ext cx="85298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9/10</a:t>
            </a:r>
          </a:p>
        </p:txBody>
      </p:sp>
      <p:pic>
        <p:nvPicPr>
          <p:cNvPr id="6" name="그림 5" descr="스크린샷, 텍스트, 폰트이(가) 표시된 사진&#10;&#10;자동 생성된 설명">
            <a:extLst>
              <a:ext uri="{FF2B5EF4-FFF2-40B4-BE49-F238E27FC236}">
                <a16:creationId xmlns:a16="http://schemas.microsoft.com/office/drawing/2014/main" id="{1A9C26D7-3A00-D998-8C8F-D9D828AEE5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920"/>
            <a:ext cx="11520488" cy="2975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5662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2007 - 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</TotalTime>
  <Words>10</Words>
  <Application>Microsoft Office PowerPoint</Application>
  <PresentationFormat>사용자 지정</PresentationFormat>
  <Paragraphs>10</Paragraphs>
  <Slides>10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3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신선 이</cp:lastModifiedBy>
  <cp:revision>27</cp:revision>
  <dcterms:created xsi:type="dcterms:W3CDTF">2017-09-05T01:32:09Z</dcterms:created>
  <dcterms:modified xsi:type="dcterms:W3CDTF">2025-02-01T12:14:03Z</dcterms:modified>
</cp:coreProperties>
</file>