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136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05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59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409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89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78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17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06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59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026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06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AA15D-AD7F-4942-BD2E-8E7BF404228B}" type="datetimeFigureOut">
              <a:rPr lang="ko-KR" altLang="en-US" smtClean="0"/>
              <a:t>2019-02-12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81615-5216-4B96-9092-82703523FE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6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296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826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605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465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308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2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932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2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10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918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366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41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04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61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0</Words>
  <Application>Microsoft Office PowerPoint</Application>
  <PresentationFormat>화면 슬라이드 쇼(4:3)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shin-jihwan</dc:creator>
  <cp:lastModifiedBy>shin-jihwan</cp:lastModifiedBy>
  <cp:revision>3</cp:revision>
  <dcterms:created xsi:type="dcterms:W3CDTF">2018-11-22T16:16:03Z</dcterms:created>
  <dcterms:modified xsi:type="dcterms:W3CDTF">2019-02-12T07:02:28Z</dcterms:modified>
</cp:coreProperties>
</file>