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1522075" cy="6480175"/>
  <p:notesSz cx="6858000" cy="9144000"/>
  <p:defaultTextStyle>
    <a:defPPr>
      <a:defRPr lang="ko-KR"/>
    </a:defPPr>
    <a:lvl1pPr marL="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8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25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4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5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53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6104" y="1512042"/>
            <a:ext cx="5088916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857055" y="1512042"/>
            <a:ext cx="5088916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37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104" y="2055055"/>
            <a:ext cx="5090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853056" y="1450540"/>
            <a:ext cx="5092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853056" y="2055055"/>
            <a:ext cx="5092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2022-05-14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63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2022-05-14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54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2022-05-14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23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6106" y="258006"/>
            <a:ext cx="3790683" cy="10980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64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58407" y="579015"/>
            <a:ext cx="6913245" cy="3888105"/>
          </a:xfrm>
        </p:spPr>
        <p:txBody>
          <a:bodyPr/>
          <a:lstStyle>
            <a:lvl1pPr marL="0" indent="0">
              <a:buNone/>
              <a:defRPr sz="4000"/>
            </a:lvl1pPr>
            <a:lvl2pPr marL="576072" indent="0">
              <a:buNone/>
              <a:defRPr sz="3500"/>
            </a:lvl2pPr>
            <a:lvl3pPr marL="1152144" indent="0">
              <a:buNone/>
              <a:defRPr sz="3000"/>
            </a:lvl3pPr>
            <a:lvl4pPr marL="1728216" indent="0">
              <a:buNone/>
              <a:defRPr sz="2500"/>
            </a:lvl4pPr>
            <a:lvl5pPr marL="2304288" indent="0">
              <a:buNone/>
              <a:defRPr sz="2500"/>
            </a:lvl5pPr>
            <a:lvl6pPr marL="2880360" indent="0">
              <a:buNone/>
              <a:defRPr sz="2500"/>
            </a:lvl6pPr>
            <a:lvl7pPr marL="3456432" indent="0">
              <a:buNone/>
              <a:defRPr sz="2500"/>
            </a:lvl7pPr>
            <a:lvl8pPr marL="4032504" indent="0">
              <a:buNone/>
              <a:defRPr sz="2500"/>
            </a:lvl8pPr>
            <a:lvl9pPr marL="4608576" indent="0">
              <a:buNone/>
              <a:defRPr sz="2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1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46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2022-05-14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0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2144" rtl="0" eaLnBrk="1" latinLnBrk="1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54" indent="-432054" algn="l" defTabSz="1152144" rtl="0" eaLnBrk="1" latinLnBrk="1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117" indent="-360045" algn="l" defTabSz="1152144" rtl="0" eaLnBrk="1" latinLnBrk="1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1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1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B3339D0-66AB-46F5-B1B3-991522760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7" y="404664"/>
            <a:ext cx="9144000" cy="347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6629" y="5832375"/>
            <a:ext cx="1031032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10/12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24B3D9A-D554-4533-B8C4-1C2E31ECC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7" y="791815"/>
            <a:ext cx="9144000" cy="29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9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6629" y="5832375"/>
            <a:ext cx="1031032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11/12</a:t>
            </a:r>
          </a:p>
        </p:txBody>
      </p:sp>
      <p:pic>
        <p:nvPicPr>
          <p:cNvPr id="10" name="그림 9" descr="텍스트, 탑재, 설정, 스크린샷이(가) 표시된 사진&#10;&#10;자동 생성된 설명">
            <a:extLst>
              <a:ext uri="{FF2B5EF4-FFF2-40B4-BE49-F238E27FC236}">
                <a16:creationId xmlns:a16="http://schemas.microsoft.com/office/drawing/2014/main" id="{2E6D1419-5A32-4BBD-8796-FEFF8B74AE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7" y="719807"/>
            <a:ext cx="9144000" cy="30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8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6629" y="5832375"/>
            <a:ext cx="1031032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12/12</a:t>
            </a:r>
          </a:p>
        </p:txBody>
      </p:sp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CBED1672-BAC7-4B79-8314-348FA4E85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673123"/>
            <a:ext cx="11521552" cy="313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4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2/12</a:t>
            </a:r>
          </a:p>
        </p:txBody>
      </p:sp>
      <p:pic>
        <p:nvPicPr>
          <p:cNvPr id="10" name="그림 9" descr="텍스트, 표지판, 탑재, 설정이(가) 표시된 사진&#10;&#10;자동 생성된 설명">
            <a:extLst>
              <a:ext uri="{FF2B5EF4-FFF2-40B4-BE49-F238E27FC236}">
                <a16:creationId xmlns:a16="http://schemas.microsoft.com/office/drawing/2014/main" id="{417C31BD-5B44-4E56-9F56-AECCD90D2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7" y="791815"/>
            <a:ext cx="9144000" cy="29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3/12</a:t>
            </a:r>
          </a:p>
        </p:txBody>
      </p:sp>
      <p:pic>
        <p:nvPicPr>
          <p:cNvPr id="9" name="그림 8" descr="텍스트, 탑재, 설정, 스크린샷이(가) 표시된 사진&#10;&#10;자동 생성된 설명">
            <a:extLst>
              <a:ext uri="{FF2B5EF4-FFF2-40B4-BE49-F238E27FC236}">
                <a16:creationId xmlns:a16="http://schemas.microsoft.com/office/drawing/2014/main" id="{4D342D44-5DA2-4939-9D58-000C3F4A6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7" y="719807"/>
            <a:ext cx="9144000" cy="30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4/12</a:t>
            </a:r>
          </a:p>
        </p:txBody>
      </p:sp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A0F335DD-1752-4234-AAA7-B2588358A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647799"/>
            <a:ext cx="11521552" cy="313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5/12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EC0E930-489A-43F3-A568-AB8AFF3719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7" y="287759"/>
            <a:ext cx="9144000" cy="347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6/12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0580990-336E-48C4-98E2-DBFEAE050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7" y="791815"/>
            <a:ext cx="9144000" cy="29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7/12</a:t>
            </a:r>
          </a:p>
        </p:txBody>
      </p:sp>
      <p:pic>
        <p:nvPicPr>
          <p:cNvPr id="10" name="그림 9" descr="텍스트, 탑재, 설정, 스크린샷이(가) 표시된 사진&#10;&#10;자동 생성된 설명">
            <a:extLst>
              <a:ext uri="{FF2B5EF4-FFF2-40B4-BE49-F238E27FC236}">
                <a16:creationId xmlns:a16="http://schemas.microsoft.com/office/drawing/2014/main" id="{3899A474-D274-4487-BEAE-6F445F7EFA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7" y="719807"/>
            <a:ext cx="9144000" cy="30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3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8/12</a:t>
            </a:r>
          </a:p>
        </p:txBody>
      </p:sp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A8B4EE45-C6C6-4F71-97EC-65BD88F3F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647799"/>
            <a:ext cx="11521552" cy="313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9/12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5E9440D-6F9C-4A19-A2D7-3219AB8B6B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7" y="287759"/>
            <a:ext cx="9144000" cy="347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6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12</Words>
  <Application>Microsoft Office PowerPoint</Application>
  <PresentationFormat>사용자 지정</PresentationFormat>
  <Paragraphs>12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4704</cp:lastModifiedBy>
  <cp:revision>16</cp:revision>
  <dcterms:created xsi:type="dcterms:W3CDTF">2017-09-05T01:32:09Z</dcterms:created>
  <dcterms:modified xsi:type="dcterms:W3CDTF">2022-05-14T07:50:35Z</dcterms:modified>
</cp:coreProperties>
</file>