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1522075" cy="6480175"/>
  <p:notesSz cx="6858000" cy="9144000"/>
  <p:defaultTextStyle>
    <a:defPPr>
      <a:defRPr lang="ko-KR"/>
    </a:defPPr>
    <a:lvl1pPr marL="0" algn="l" defTabSz="1152144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1pPr>
    <a:lvl2pPr marL="576072" algn="l" defTabSz="1152144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2pPr>
    <a:lvl3pPr marL="1152144" algn="l" defTabSz="1152144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3pPr>
    <a:lvl4pPr marL="1728216" algn="l" defTabSz="1152144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4pPr>
    <a:lvl5pPr marL="2304288" algn="l" defTabSz="1152144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5pPr>
    <a:lvl6pPr marL="2880360" algn="l" defTabSz="1152144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6pPr>
    <a:lvl7pPr marL="3456432" algn="l" defTabSz="1152144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7pPr>
    <a:lvl8pPr marL="4032504" algn="l" defTabSz="1152144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8pPr>
    <a:lvl9pPr marL="4608576" algn="l" defTabSz="1152144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1">
          <p15:clr>
            <a:srgbClr val="A4A3A4"/>
          </p15:clr>
        </p15:guide>
        <p15:guide id="2" pos="362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08" y="186"/>
      </p:cViewPr>
      <p:guideLst>
        <p:guide orient="horz" pos="2041"/>
        <p:guide pos="36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64156" y="2013055"/>
            <a:ext cx="9793764" cy="1389038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728311" y="3672099"/>
            <a:ext cx="8065453" cy="16560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76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52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28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0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8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456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032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08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2022-05-14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6250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2022-05-14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8242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353504" y="259508"/>
            <a:ext cx="2592467" cy="552915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76104" y="259508"/>
            <a:ext cx="7585366" cy="552915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2022-05-14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735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2022-05-14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4546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0164" y="4164114"/>
            <a:ext cx="9793764" cy="1287034"/>
          </a:xfrm>
        </p:spPr>
        <p:txBody>
          <a:bodyPr anchor="t"/>
          <a:lstStyle>
            <a:lvl1pPr algn="l">
              <a:defRPr sz="5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10164" y="2746575"/>
            <a:ext cx="9793764" cy="1417537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7607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15214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72821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30428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88036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4564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403250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60857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2022-05-14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6530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76104" y="1512042"/>
            <a:ext cx="5088916" cy="4276616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857055" y="1512042"/>
            <a:ext cx="5088916" cy="4276616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2022-05-14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4371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76104" y="1450540"/>
            <a:ext cx="5090917" cy="60451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6072" indent="0">
              <a:buNone/>
              <a:defRPr sz="2500" b="1"/>
            </a:lvl2pPr>
            <a:lvl3pPr marL="1152144" indent="0">
              <a:buNone/>
              <a:defRPr sz="2300" b="1"/>
            </a:lvl3pPr>
            <a:lvl4pPr marL="1728216" indent="0">
              <a:buNone/>
              <a:defRPr sz="2000" b="1"/>
            </a:lvl4pPr>
            <a:lvl5pPr marL="2304288" indent="0">
              <a:buNone/>
              <a:defRPr sz="2000" b="1"/>
            </a:lvl5pPr>
            <a:lvl6pPr marL="2880360" indent="0">
              <a:buNone/>
              <a:defRPr sz="2000" b="1"/>
            </a:lvl6pPr>
            <a:lvl7pPr marL="3456432" indent="0">
              <a:buNone/>
              <a:defRPr sz="2000" b="1"/>
            </a:lvl7pPr>
            <a:lvl8pPr marL="4032504" indent="0">
              <a:buNone/>
              <a:defRPr sz="2000" b="1"/>
            </a:lvl8pPr>
            <a:lvl9pPr marL="4608576" indent="0">
              <a:buNone/>
              <a:defRPr sz="20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76104" y="2055055"/>
            <a:ext cx="5090917" cy="3733601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853056" y="1450540"/>
            <a:ext cx="5092917" cy="60451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6072" indent="0">
              <a:buNone/>
              <a:defRPr sz="2500" b="1"/>
            </a:lvl2pPr>
            <a:lvl3pPr marL="1152144" indent="0">
              <a:buNone/>
              <a:defRPr sz="2300" b="1"/>
            </a:lvl3pPr>
            <a:lvl4pPr marL="1728216" indent="0">
              <a:buNone/>
              <a:defRPr sz="2000" b="1"/>
            </a:lvl4pPr>
            <a:lvl5pPr marL="2304288" indent="0">
              <a:buNone/>
              <a:defRPr sz="2000" b="1"/>
            </a:lvl5pPr>
            <a:lvl6pPr marL="2880360" indent="0">
              <a:buNone/>
              <a:defRPr sz="2000" b="1"/>
            </a:lvl6pPr>
            <a:lvl7pPr marL="3456432" indent="0">
              <a:buNone/>
              <a:defRPr sz="2000" b="1"/>
            </a:lvl7pPr>
            <a:lvl8pPr marL="4032504" indent="0">
              <a:buNone/>
              <a:defRPr sz="2000" b="1"/>
            </a:lvl8pPr>
            <a:lvl9pPr marL="4608576" indent="0">
              <a:buNone/>
              <a:defRPr sz="20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853056" y="2055055"/>
            <a:ext cx="5092917" cy="3733601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2022-05-14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0639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2022-05-14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4544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2022-05-14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9234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6106" y="258006"/>
            <a:ext cx="3790683" cy="1098030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04811" y="258008"/>
            <a:ext cx="6441160" cy="5530650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76106" y="1356038"/>
            <a:ext cx="3790683" cy="4432620"/>
          </a:xfrm>
        </p:spPr>
        <p:txBody>
          <a:bodyPr/>
          <a:lstStyle>
            <a:lvl1pPr marL="0" indent="0">
              <a:buNone/>
              <a:defRPr sz="1800"/>
            </a:lvl1pPr>
            <a:lvl2pPr marL="576072" indent="0">
              <a:buNone/>
              <a:defRPr sz="1500"/>
            </a:lvl2pPr>
            <a:lvl3pPr marL="1152144" indent="0">
              <a:buNone/>
              <a:defRPr sz="1300"/>
            </a:lvl3pPr>
            <a:lvl4pPr marL="1728216" indent="0">
              <a:buNone/>
              <a:defRPr sz="1100"/>
            </a:lvl4pPr>
            <a:lvl5pPr marL="2304288" indent="0">
              <a:buNone/>
              <a:defRPr sz="1100"/>
            </a:lvl5pPr>
            <a:lvl6pPr marL="2880360" indent="0">
              <a:buNone/>
              <a:defRPr sz="1100"/>
            </a:lvl6pPr>
            <a:lvl7pPr marL="3456432" indent="0">
              <a:buNone/>
              <a:defRPr sz="1100"/>
            </a:lvl7pPr>
            <a:lvl8pPr marL="4032504" indent="0">
              <a:buNone/>
              <a:defRPr sz="1100"/>
            </a:lvl8pPr>
            <a:lvl9pPr marL="4608576" indent="0">
              <a:buNone/>
              <a:defRPr sz="11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2022-05-14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9640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58407" y="4536122"/>
            <a:ext cx="6913245" cy="535516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58407" y="579015"/>
            <a:ext cx="6913245" cy="3888105"/>
          </a:xfrm>
        </p:spPr>
        <p:txBody>
          <a:bodyPr/>
          <a:lstStyle>
            <a:lvl1pPr marL="0" indent="0">
              <a:buNone/>
              <a:defRPr sz="4000"/>
            </a:lvl1pPr>
            <a:lvl2pPr marL="576072" indent="0">
              <a:buNone/>
              <a:defRPr sz="3500"/>
            </a:lvl2pPr>
            <a:lvl3pPr marL="1152144" indent="0">
              <a:buNone/>
              <a:defRPr sz="3000"/>
            </a:lvl3pPr>
            <a:lvl4pPr marL="1728216" indent="0">
              <a:buNone/>
              <a:defRPr sz="2500"/>
            </a:lvl4pPr>
            <a:lvl5pPr marL="2304288" indent="0">
              <a:buNone/>
              <a:defRPr sz="2500"/>
            </a:lvl5pPr>
            <a:lvl6pPr marL="2880360" indent="0">
              <a:buNone/>
              <a:defRPr sz="2500"/>
            </a:lvl6pPr>
            <a:lvl7pPr marL="3456432" indent="0">
              <a:buNone/>
              <a:defRPr sz="2500"/>
            </a:lvl7pPr>
            <a:lvl8pPr marL="4032504" indent="0">
              <a:buNone/>
              <a:defRPr sz="2500"/>
            </a:lvl8pPr>
            <a:lvl9pPr marL="4608576" indent="0">
              <a:buNone/>
              <a:defRPr sz="25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258407" y="5071637"/>
            <a:ext cx="6913245" cy="760521"/>
          </a:xfrm>
        </p:spPr>
        <p:txBody>
          <a:bodyPr/>
          <a:lstStyle>
            <a:lvl1pPr marL="0" indent="0">
              <a:buNone/>
              <a:defRPr sz="1800"/>
            </a:lvl1pPr>
            <a:lvl2pPr marL="576072" indent="0">
              <a:buNone/>
              <a:defRPr sz="1500"/>
            </a:lvl2pPr>
            <a:lvl3pPr marL="1152144" indent="0">
              <a:buNone/>
              <a:defRPr sz="1300"/>
            </a:lvl3pPr>
            <a:lvl4pPr marL="1728216" indent="0">
              <a:buNone/>
              <a:defRPr sz="1100"/>
            </a:lvl4pPr>
            <a:lvl5pPr marL="2304288" indent="0">
              <a:buNone/>
              <a:defRPr sz="1100"/>
            </a:lvl5pPr>
            <a:lvl6pPr marL="2880360" indent="0">
              <a:buNone/>
              <a:defRPr sz="1100"/>
            </a:lvl6pPr>
            <a:lvl7pPr marL="3456432" indent="0">
              <a:buNone/>
              <a:defRPr sz="1100"/>
            </a:lvl7pPr>
            <a:lvl8pPr marL="4032504" indent="0">
              <a:buNone/>
              <a:defRPr sz="1100"/>
            </a:lvl8pPr>
            <a:lvl9pPr marL="4608576" indent="0">
              <a:buNone/>
              <a:defRPr sz="11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2022-05-14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9469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76104" y="259508"/>
            <a:ext cx="10369868" cy="1080029"/>
          </a:xfrm>
          <a:prstGeom prst="rect">
            <a:avLst/>
          </a:prstGeom>
        </p:spPr>
        <p:txBody>
          <a:bodyPr vert="horz" lIns="115214" tIns="57607" rIns="115214" bIns="57607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76104" y="1512042"/>
            <a:ext cx="10369868" cy="4276616"/>
          </a:xfrm>
          <a:prstGeom prst="rect">
            <a:avLst/>
          </a:prstGeom>
        </p:spPr>
        <p:txBody>
          <a:bodyPr vert="horz" lIns="115214" tIns="57607" rIns="115214" bIns="57607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76104" y="6006163"/>
            <a:ext cx="2688484" cy="345010"/>
          </a:xfrm>
          <a:prstGeom prst="rect">
            <a:avLst/>
          </a:prstGeom>
        </p:spPr>
        <p:txBody>
          <a:bodyPr vert="horz" lIns="115214" tIns="57607" rIns="115214" bIns="57607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DC0F3-653C-4B3E-BA02-6CCFDCEC603E}" type="datetimeFigureOut">
              <a:rPr lang="ko-KR" altLang="en-US" smtClean="0"/>
              <a:t>2022-05-14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936709" y="6006163"/>
            <a:ext cx="3648657" cy="345010"/>
          </a:xfrm>
          <a:prstGeom prst="rect">
            <a:avLst/>
          </a:prstGeom>
        </p:spPr>
        <p:txBody>
          <a:bodyPr vert="horz" lIns="115214" tIns="57607" rIns="115214" bIns="57607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257487" y="6006163"/>
            <a:ext cx="2688484" cy="345010"/>
          </a:xfrm>
          <a:prstGeom prst="rect">
            <a:avLst/>
          </a:prstGeom>
        </p:spPr>
        <p:txBody>
          <a:bodyPr vert="horz" lIns="115214" tIns="57607" rIns="115214" bIns="57607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107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52144" rtl="0" eaLnBrk="1" latinLnBrk="1" hangingPunct="1">
        <a:spcBef>
          <a:spcPct val="0"/>
        </a:spcBef>
        <a:buNone/>
        <a:defRPr sz="5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2054" indent="-432054" algn="l" defTabSz="1152144" rtl="0" eaLnBrk="1" latinLnBrk="1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36117" indent="-360045" algn="l" defTabSz="1152144" rtl="0" eaLnBrk="1" latinLnBrk="1" hangingPunct="1">
        <a:spcBef>
          <a:spcPct val="20000"/>
        </a:spcBef>
        <a:buFont typeface="Arial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40180" indent="-288036" algn="l" defTabSz="1152144" rtl="0" eaLnBrk="1" latinLnBrk="1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16252" indent="-288036" algn="l" defTabSz="1152144" rtl="0" eaLnBrk="1" latinLnBrk="1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92324" indent="-288036" algn="l" defTabSz="1152144" rtl="0" eaLnBrk="1" latinLnBrk="1" hangingPunct="1">
        <a:spcBef>
          <a:spcPct val="20000"/>
        </a:spcBef>
        <a:buFont typeface="Arial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68396" indent="-288036" algn="l" defTabSz="1152144" rtl="0" eaLnBrk="1" latinLnBrk="1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744468" indent="-288036" algn="l" defTabSz="1152144" rtl="0" eaLnBrk="1" latinLnBrk="1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320540" indent="-288036" algn="l" defTabSz="1152144" rtl="0" eaLnBrk="1" latinLnBrk="1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896612" indent="-288036" algn="l" defTabSz="1152144" rtl="0" eaLnBrk="1" latinLnBrk="1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15214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algn="l" defTabSz="115214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52144" algn="l" defTabSz="115214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28216" algn="l" defTabSz="115214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04288" algn="l" defTabSz="115214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80360" algn="l" defTabSz="115214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56432" algn="l" defTabSz="115214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32504" algn="l" defTabSz="115214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608576" algn="l" defTabSz="115214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10513565" y="5832375"/>
            <a:ext cx="853098" cy="461655"/>
          </a:xfrm>
          <a:prstGeom prst="rect">
            <a:avLst/>
          </a:prstGeom>
          <a:noFill/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1/12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B3339D0-66AB-46F5-B1B3-991522760B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037" y="404664"/>
            <a:ext cx="9144000" cy="347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443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346629" y="5832375"/>
            <a:ext cx="1031032" cy="461655"/>
          </a:xfrm>
          <a:prstGeom prst="rect">
            <a:avLst/>
          </a:prstGeom>
          <a:noFill/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10/12</a:t>
            </a:r>
          </a:p>
        </p:txBody>
      </p:sp>
      <p:pic>
        <p:nvPicPr>
          <p:cNvPr id="5" name="그림 4" descr="텍스트이(가) 표시된 사진&#10;&#10;자동 생성된 설명">
            <a:extLst>
              <a:ext uri="{FF2B5EF4-FFF2-40B4-BE49-F238E27FC236}">
                <a16:creationId xmlns:a16="http://schemas.microsoft.com/office/drawing/2014/main" id="{C24B3D9A-D554-4533-B8C4-1C2E31ECCD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037" y="791815"/>
            <a:ext cx="9144000" cy="298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98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346629" y="5832375"/>
            <a:ext cx="1031032" cy="461655"/>
          </a:xfrm>
          <a:prstGeom prst="rect">
            <a:avLst/>
          </a:prstGeom>
          <a:noFill/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11/12</a:t>
            </a:r>
          </a:p>
        </p:txBody>
      </p:sp>
      <p:pic>
        <p:nvPicPr>
          <p:cNvPr id="10" name="그림 9" descr="텍스트, 탑재, 설정, 스크린샷이(가) 표시된 사진&#10;&#10;자동 생성된 설명">
            <a:extLst>
              <a:ext uri="{FF2B5EF4-FFF2-40B4-BE49-F238E27FC236}">
                <a16:creationId xmlns:a16="http://schemas.microsoft.com/office/drawing/2014/main" id="{2E6D1419-5A32-4BBD-8796-FEFF8B74AE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037" y="719807"/>
            <a:ext cx="9144000" cy="304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189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346629" y="5832375"/>
            <a:ext cx="1031032" cy="461655"/>
          </a:xfrm>
          <a:prstGeom prst="rect">
            <a:avLst/>
          </a:prstGeom>
          <a:noFill/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12/12</a:t>
            </a:r>
          </a:p>
        </p:txBody>
      </p:sp>
      <p:pic>
        <p:nvPicPr>
          <p:cNvPr id="11" name="그림 10" descr="텍스트이(가) 표시된 사진&#10;&#10;자동 생성된 설명">
            <a:extLst>
              <a:ext uri="{FF2B5EF4-FFF2-40B4-BE49-F238E27FC236}">
                <a16:creationId xmlns:a16="http://schemas.microsoft.com/office/drawing/2014/main" id="{CBED1672-BAC7-4B79-8314-348FA4E85D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" y="1673123"/>
            <a:ext cx="11521552" cy="313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740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3565" y="5832375"/>
            <a:ext cx="853098" cy="461655"/>
          </a:xfrm>
          <a:prstGeom prst="rect">
            <a:avLst/>
          </a:prstGeom>
          <a:noFill/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2/12</a:t>
            </a:r>
          </a:p>
        </p:txBody>
      </p:sp>
      <p:pic>
        <p:nvPicPr>
          <p:cNvPr id="10" name="그림 9" descr="텍스트, 표지판, 탑재, 설정이(가) 표시된 사진&#10;&#10;자동 생성된 설명">
            <a:extLst>
              <a:ext uri="{FF2B5EF4-FFF2-40B4-BE49-F238E27FC236}">
                <a16:creationId xmlns:a16="http://schemas.microsoft.com/office/drawing/2014/main" id="{417C31BD-5B44-4E56-9F56-AECCD90D27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037" y="791815"/>
            <a:ext cx="9144000" cy="298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3565" y="5832375"/>
            <a:ext cx="853098" cy="461655"/>
          </a:xfrm>
          <a:prstGeom prst="rect">
            <a:avLst/>
          </a:prstGeom>
          <a:noFill/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3/12</a:t>
            </a:r>
          </a:p>
        </p:txBody>
      </p:sp>
      <p:pic>
        <p:nvPicPr>
          <p:cNvPr id="9" name="그림 8" descr="텍스트, 탑재, 설정, 스크린샷이(가) 표시된 사진&#10;&#10;자동 생성된 설명">
            <a:extLst>
              <a:ext uri="{FF2B5EF4-FFF2-40B4-BE49-F238E27FC236}">
                <a16:creationId xmlns:a16="http://schemas.microsoft.com/office/drawing/2014/main" id="{4D342D44-5DA2-4939-9D58-000C3F4A66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037" y="719807"/>
            <a:ext cx="9144000" cy="304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72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3565" y="5832375"/>
            <a:ext cx="853098" cy="461655"/>
          </a:xfrm>
          <a:prstGeom prst="rect">
            <a:avLst/>
          </a:prstGeom>
          <a:noFill/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4/12</a:t>
            </a:r>
          </a:p>
        </p:txBody>
      </p:sp>
      <p:pic>
        <p:nvPicPr>
          <p:cNvPr id="12" name="그림 11" descr="텍스트이(가) 표시된 사진&#10;&#10;자동 생성된 설명">
            <a:extLst>
              <a:ext uri="{FF2B5EF4-FFF2-40B4-BE49-F238E27FC236}">
                <a16:creationId xmlns:a16="http://schemas.microsoft.com/office/drawing/2014/main" id="{A0F335DD-1752-4234-AAA7-B2588358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" y="647799"/>
            <a:ext cx="11521552" cy="313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70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3565" y="5832375"/>
            <a:ext cx="853098" cy="461655"/>
          </a:xfrm>
          <a:prstGeom prst="rect">
            <a:avLst/>
          </a:prstGeom>
          <a:noFill/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5/12</a:t>
            </a:r>
          </a:p>
        </p:txBody>
      </p:sp>
      <p:pic>
        <p:nvPicPr>
          <p:cNvPr id="5" name="그림 4" descr="텍스트이(가) 표시된 사진&#10;&#10;자동 생성된 설명">
            <a:extLst>
              <a:ext uri="{FF2B5EF4-FFF2-40B4-BE49-F238E27FC236}">
                <a16:creationId xmlns:a16="http://schemas.microsoft.com/office/drawing/2014/main" id="{CEC0E930-489A-43F3-A568-AB8AFF3719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037" y="287759"/>
            <a:ext cx="9144000" cy="347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31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3565" y="5832375"/>
            <a:ext cx="853098" cy="461655"/>
          </a:xfrm>
          <a:prstGeom prst="rect">
            <a:avLst/>
          </a:prstGeom>
          <a:noFill/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6/12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0580990-336E-48C4-98E2-DBFEAE0509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037" y="791815"/>
            <a:ext cx="9144000" cy="298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062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3565" y="5832375"/>
            <a:ext cx="853098" cy="461655"/>
          </a:xfrm>
          <a:prstGeom prst="rect">
            <a:avLst/>
          </a:prstGeom>
          <a:noFill/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7/12</a:t>
            </a:r>
          </a:p>
        </p:txBody>
      </p:sp>
      <p:pic>
        <p:nvPicPr>
          <p:cNvPr id="10" name="그림 9" descr="텍스트, 탑재, 설정, 스크린샷이(가) 표시된 사진&#10;&#10;자동 생성된 설명">
            <a:extLst>
              <a:ext uri="{FF2B5EF4-FFF2-40B4-BE49-F238E27FC236}">
                <a16:creationId xmlns:a16="http://schemas.microsoft.com/office/drawing/2014/main" id="{3899A474-D274-4487-BEAE-6F445F7EFA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037" y="719807"/>
            <a:ext cx="9144000" cy="304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36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3565" y="5832375"/>
            <a:ext cx="853098" cy="461655"/>
          </a:xfrm>
          <a:prstGeom prst="rect">
            <a:avLst/>
          </a:prstGeom>
          <a:noFill/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8/12</a:t>
            </a:r>
          </a:p>
        </p:txBody>
      </p:sp>
      <p:pic>
        <p:nvPicPr>
          <p:cNvPr id="11" name="그림 10" descr="텍스트이(가) 표시된 사진&#10;&#10;자동 생성된 설명">
            <a:extLst>
              <a:ext uri="{FF2B5EF4-FFF2-40B4-BE49-F238E27FC236}">
                <a16:creationId xmlns:a16="http://schemas.microsoft.com/office/drawing/2014/main" id="{A8B4EE45-C6C6-4F71-97EC-65BD88F3F7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" y="647799"/>
            <a:ext cx="11521552" cy="313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497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3565" y="5832375"/>
            <a:ext cx="853098" cy="461655"/>
          </a:xfrm>
          <a:prstGeom prst="rect">
            <a:avLst/>
          </a:prstGeom>
          <a:noFill/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9/12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5E9440D-6F9C-4A19-A2D7-3219AB8B6B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037" y="287759"/>
            <a:ext cx="9144000" cy="347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566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12</Words>
  <Application>Microsoft Office PowerPoint</Application>
  <PresentationFormat>사용자 지정</PresentationFormat>
  <Paragraphs>12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5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4704</cp:lastModifiedBy>
  <cp:revision>16</cp:revision>
  <dcterms:created xsi:type="dcterms:W3CDTF">2017-09-05T01:32:09Z</dcterms:created>
  <dcterms:modified xsi:type="dcterms:W3CDTF">2022-05-14T07:50:35Z</dcterms:modified>
</cp:coreProperties>
</file>