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1522075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2" y="11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75072-40E1-7794-592D-2ADABD9BC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04ED34-8594-CBFD-0BA8-622886664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57FEA6-1035-BB55-E01A-3CC00955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0ED60F-EA69-D466-1227-C20B29C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6287A2-B9A1-E911-B6E3-C915E6F0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81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7CBDC4-E3CB-F877-C0EA-2D256FA6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450289-D622-471B-B748-AA321D588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1BAAA6-1901-9B22-8A31-3C8FC720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982A11-CA0D-00F8-7412-4ED565E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495C34-3F52-C737-D1AE-25A1A27B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15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FC064CD-3A68-CF72-095B-4440213EF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17C30A-66A9-B284-B861-7C9A44097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D9215F-0671-5FBB-2804-BA5D8EDE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4AD3FE-8B6C-A15A-6262-C4D29FB4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806623-D9CE-1164-819A-5C7119AF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35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0B8500-2164-4698-8C64-BF361E36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660868-BCEC-AC13-47D6-404A6911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A57BFF-42A6-9E1A-A879-5CED3525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AC77D9-4EBE-8113-E94D-25BA0F48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218FCE-BE45-FA7C-6F69-5ADC5262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38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2681AC-3653-8DEC-531C-40A3EAD5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8FF0CB-CD43-CE4F-C2AB-AEFBC16B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780D57-64C4-7F27-EB19-CA6C00F3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536D69-68D4-E89E-866F-B788CC5A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7441E1-54CD-18FC-3C6B-9E4BE936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92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2949F2-563F-B4C9-1F03-FD081C61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DC6A82-7792-C471-32FA-A9CB71504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B6D1C6-CB6B-9670-844A-B71B65B0F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E4C6C5-BC6E-580A-B7FE-FB95A200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A10C2D-40AE-113E-F5FC-D339D8CF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962796-CC16-9564-6876-45A054B9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7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A91138-D931-3432-D898-A9DCDF57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DC98B0-1512-F92F-C01E-A876795EB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D4C11F-5F3F-123D-7B61-42F649540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820BCFE-1D0C-D097-884E-3B22FB94C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DAF9BAF-3E57-17F7-825C-53C047E82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A07E83-8D2D-24A5-DC59-D814D283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D8C9A0D-1D9C-0591-1D3F-2CC6DFDB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FA0808-36D7-3AEA-A3BD-3F554D06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53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267E-5C9E-C79A-4925-6460FEC6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383563-DD15-B5E9-1BDF-A85DFBF6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1B4A333-EA97-CBE5-668A-53E62D29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914775E-24AF-ED6A-D2EA-90419330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1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4BB318-A425-30F6-558E-C326D56D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ED1B62C-49DE-887E-7450-A9A80013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FFAF5F-EBD5-1008-480E-510B94E6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5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F56E42-C03A-11CA-C424-C7D6C26A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FC1A27-DE0D-81DA-0784-63DBC4EF9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8DD15D-4AB0-87B2-5F47-6DDA41184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7DA166-B31D-79FF-9812-3DDB1042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D0313A-C588-4CC9-44BA-B6080735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A33895-3CF3-C85C-52A7-3096F876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76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37D07B-A3EE-4BA1-0EFF-3CA82CDE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3B35C6-58C3-F2B1-BA8B-B24D5F7D6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1CBCBC-C682-B7AF-8C0C-3C9B435B3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B8DA50-9536-1829-661A-6B87FDF4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E0D637-5B64-5F1F-5853-768C027E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F26703-44F7-DBA6-C745-17FAD830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48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192DD07-69EA-5A9B-0E99-44B1EFC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80D05B-77F1-F627-1A70-801B9B955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156D2F-F3C2-6595-0ADD-84B0332BB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C6FEBE-9609-3386-8D6D-8EE43892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A94F21-3A3B-F85F-D79A-76A34BF45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1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5" name="그림 4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FD752C-C22C-C307-DBB7-FCD7710CA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34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3" name="그림 2" descr="폰트, 텍스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BF9484-8FA7-95F5-6FE1-7CA9310B4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439887"/>
            <a:ext cx="11521552" cy="14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5F221-02C1-805C-04FB-4BC104307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1A131C3-792D-EC91-5C5A-062E0735EAEC}"/>
              </a:ext>
            </a:extLst>
          </p:cNvPr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CC7640-702B-3259-D3A9-088FEB3C0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73003"/>
            <a:ext cx="11521552" cy="29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8" name="그림 7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558F29-9C7E-00B3-310E-8054478E2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80944"/>
            <a:ext cx="11521552" cy="29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5" name="그림 4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113F3D-9AED-A59A-D07C-CA6EE3090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43987"/>
            <a:ext cx="11521552" cy="28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5" name="그림 4" descr="텍스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A1B1DA-0277-C53F-F5F7-688A5D8BB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17901"/>
            <a:ext cx="11521552" cy="30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Office</cp:lastModifiedBy>
  <cp:revision>16</cp:revision>
  <dcterms:created xsi:type="dcterms:W3CDTF">2017-09-05T01:32:09Z</dcterms:created>
  <dcterms:modified xsi:type="dcterms:W3CDTF">2025-12-25T00:42:11Z</dcterms:modified>
</cp:coreProperties>
</file>