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8" d="100"/>
          <a:sy n="108" d="100"/>
        </p:scale>
        <p:origin x="5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2023-09-02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5FC11A-26ED-59CD-8485-343C5E62D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D16818-D3E7-779B-2468-BC56B6595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39FF78-525D-3EEB-E7FE-A1866213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2023-09-02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184D00-5FB6-2D5D-B9EB-06F8E3F9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CD6345-4910-B462-8B48-CC9B6011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88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91FC2D-CD98-C2DF-D81B-18BCA041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CE5C533-50D5-41FF-FE06-6E594351A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D06B52-8FA0-572A-8B23-3C21755F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2023-09-02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6E3692-B04D-3DBB-F0C6-87D6356C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0A4D6E-8612-CD34-A068-91B17F6C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23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1CD3417-FC27-AEF7-B696-B5A153779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A1CF5E1-971D-FDAD-D4E5-64A11530E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4A3A24-4127-C5C3-79A7-8592E388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2023-09-02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AC0EF6-005D-BC7A-F7C8-E8EE9AFA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2FCB54-8497-F279-EFE8-16CD192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15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3C9CBE-F8AA-3B07-6B1D-DBC1BADD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AE0ED7-3731-D0D7-9013-F54B126D8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14AB96-9EEB-39DD-4B3A-FBDF08B2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2023-09-02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F73662-43F0-8A06-4732-0954E2C7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F46646-FFFA-76AF-D990-222E6200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58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FB4699-753B-0220-0EBC-D4821077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55E441-5D3C-5A2A-64F0-D4D7173D4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C2037E-281A-4B97-80A0-2AD977D7F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2023-09-02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EFD595-472A-89A6-4A2F-6703D9F0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035549-4E04-CE98-ACBD-8BF97933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25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9A9720-AC5C-3652-E4A8-3B3B31DB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560A69-F0BB-12D7-09D6-5AA684308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7423232-43EE-0BE7-2BD0-7DDB19592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2ED0D5-FCBE-21C7-260A-2F6B7073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2023-09-02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FBE8887-A63D-000D-EF28-BEFEDE11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27B48E0-6015-1A4D-CFA3-885A797C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30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0CA74B-2687-0C84-B159-C5164240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8EB16E-046D-FC95-B2BA-E5497F1DB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9069C4F-7562-DB1D-9538-1328AF65D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619317-488B-59C8-B2FB-B8560A11B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A594A7B-09D3-4B2A-1720-D4CC36F89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E4A3222-3936-BAE6-4E78-65EB3DFB0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2023-09-02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AA2E6E-70DD-B1AD-161C-B39C8CA2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7FB0445-E93F-D43C-18E5-2126BBFC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08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FFB9F0-C9B4-5475-9088-2B196167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A32E24C-F3E6-FEF4-5C44-E44640A1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2023-09-02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E85997E-C5CF-C670-B78C-58EBF388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7879A76-4E45-1461-25EB-A1808CF7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48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34C0A5C-FC14-7330-D720-038DFAF7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2023-09-02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94BA2E5-FA56-B8B1-6B89-5B53BA60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B412BA-59B5-9921-9134-B860CC77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010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6965A0-5C14-FBB3-4761-DFA3A60A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3503AA-F028-E56A-9122-2C4FAE930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68ED7D-55EC-74FC-808E-6DA764F24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4E9926-C509-4ADC-B5E5-A3B92936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2023-09-02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C1EA23-1B89-A12D-C18C-79676F80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A441CF-9F7C-1D1A-E666-0FB658E1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21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1E372E-78E8-4882-16D2-D1877BDA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5989253-617B-F80E-3749-634B8CE59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A1AB315-943F-90A2-78F6-699A4F362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7F9955A-B510-45F1-9D10-81E7A166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2023-09-02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B163973-B0B4-960F-30F8-8E75ACF3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9999C9-9E79-720A-456D-CEF781FC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5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3FA5C02-6992-7424-2996-C9C41E04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65B30A8-DDFC-75CA-429C-EA61237CC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181E70-CB29-2E87-6BF8-E91E6C0C4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2023-09-02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1D92EC-E333-B2C0-7E1F-81E4C1CC5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69D37A-F56B-8F52-6964-56F5AA81A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9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</a:p>
        </p:txBody>
      </p:sp>
      <p:pic>
        <p:nvPicPr>
          <p:cNvPr id="14" name="그림 13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7C4BEDDF-08D4-0D94-478E-04D02D4E32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339990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F9F684C-98E5-F450-26AC-BBBDBD8E5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4476"/>
            <a:ext cx="7101909" cy="3685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10/12</a:t>
            </a:r>
          </a:p>
        </p:txBody>
      </p:sp>
      <p:pic>
        <p:nvPicPr>
          <p:cNvPr id="10" name="그림 9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976C0607-6F7C-6017-4FD1-686614975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29898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CB9B9C0-C030-10C5-79BD-E4BECAC0C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4476"/>
            <a:ext cx="7101909" cy="36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0B6BC31-FEC1-971D-6A53-F795850C6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4476"/>
            <a:ext cx="7101909" cy="368534"/>
          </a:xfrm>
          <a:prstGeom prst="rect">
            <a:avLst/>
          </a:prstGeom>
        </p:spPr>
      </p:pic>
      <p:pic>
        <p:nvPicPr>
          <p:cNvPr id="8" name="그림 7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4973AAD3-B0CE-263F-0650-953A1DBE15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3" b="45811"/>
          <a:stretch/>
        </p:blipFill>
        <p:spPr>
          <a:xfrm>
            <a:off x="144016" y="647799"/>
            <a:ext cx="6444208" cy="1701081"/>
          </a:xfrm>
          <a:prstGeom prst="rect">
            <a:avLst/>
          </a:prstGeom>
        </p:spPr>
      </p:pic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B396ABC8-217C-D753-C6AC-DA9EE66172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4" b="45811"/>
          <a:stretch/>
        </p:blipFill>
        <p:spPr>
          <a:xfrm>
            <a:off x="3779912" y="2231975"/>
            <a:ext cx="5183784" cy="17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9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12/12</a:t>
            </a:r>
          </a:p>
        </p:txBody>
      </p:sp>
      <p:pic>
        <p:nvPicPr>
          <p:cNvPr id="4" name="그림 3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F87DC8D9-E2F1-3241-1BE2-4ACE979F5F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9" r="44688"/>
          <a:stretch/>
        </p:blipFill>
        <p:spPr>
          <a:xfrm>
            <a:off x="144016" y="836712"/>
            <a:ext cx="6372200" cy="1438099"/>
          </a:xfrm>
          <a:prstGeom prst="rect">
            <a:avLst/>
          </a:prstGeom>
        </p:spPr>
      </p:pic>
      <p:pic>
        <p:nvPicPr>
          <p:cNvPr id="5" name="그림 4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E12D4600-5D04-DAE2-6B2C-11486E430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7" t="54189"/>
          <a:stretch/>
        </p:blipFill>
        <p:spPr>
          <a:xfrm>
            <a:off x="3779912" y="2384578"/>
            <a:ext cx="5220296" cy="143809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5453C46-5A4F-058B-D753-59CD83907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4476"/>
            <a:ext cx="7101909" cy="36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2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2/12</a:t>
            </a:r>
          </a:p>
        </p:txBody>
      </p:sp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83B3B02E-5CD1-EDA0-29AF-3935E3ECB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29898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CE02AD7-EDF5-EBFA-C338-619E4A8B3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4476"/>
            <a:ext cx="7101909" cy="3685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3/12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FA53571-A35C-9055-88E6-94659BF1B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4476"/>
            <a:ext cx="7101909" cy="368534"/>
          </a:xfrm>
          <a:prstGeom prst="rect">
            <a:avLst/>
          </a:prstGeom>
        </p:spPr>
      </p:pic>
      <p:pic>
        <p:nvPicPr>
          <p:cNvPr id="16" name="그림 15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E503D638-D135-3E89-0327-B92637BB1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3" b="45811"/>
          <a:stretch/>
        </p:blipFill>
        <p:spPr>
          <a:xfrm>
            <a:off x="144016" y="575791"/>
            <a:ext cx="6444208" cy="1701081"/>
          </a:xfrm>
          <a:prstGeom prst="rect">
            <a:avLst/>
          </a:prstGeom>
        </p:spPr>
      </p:pic>
      <p:pic>
        <p:nvPicPr>
          <p:cNvPr id="17" name="그림 16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515D6E01-074E-6EDB-FA56-E36A5A1536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4" b="45811"/>
          <a:stretch/>
        </p:blipFill>
        <p:spPr>
          <a:xfrm>
            <a:off x="3779912" y="2159967"/>
            <a:ext cx="5183784" cy="17010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5AA40B7-92E8-A43D-ECD2-E1DF29F90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4476"/>
            <a:ext cx="7101909" cy="368534"/>
          </a:xfrm>
          <a:prstGeom prst="rect">
            <a:avLst/>
          </a:prstGeom>
        </p:spPr>
      </p:pic>
      <p:pic>
        <p:nvPicPr>
          <p:cNvPr id="10" name="그림 9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F647F990-5EC0-CE54-57AD-C15214C359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9" r="44688"/>
          <a:stretch/>
        </p:blipFill>
        <p:spPr>
          <a:xfrm>
            <a:off x="144016" y="836712"/>
            <a:ext cx="6372200" cy="1438099"/>
          </a:xfrm>
          <a:prstGeom prst="rect">
            <a:avLst/>
          </a:prstGeom>
        </p:spPr>
      </p:pic>
      <p:pic>
        <p:nvPicPr>
          <p:cNvPr id="11" name="그림 10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4A39BD79-502F-BCD9-ABBE-2458553DFC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7" t="54189"/>
          <a:stretch/>
        </p:blipFill>
        <p:spPr>
          <a:xfrm>
            <a:off x="3779912" y="2384578"/>
            <a:ext cx="5220296" cy="14380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5/12</a:t>
            </a:r>
          </a:p>
        </p:txBody>
      </p:sp>
      <p:pic>
        <p:nvPicPr>
          <p:cNvPr id="12" name="그림 11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591954CD-8365-8135-0718-7D70A23CA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291776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237E707-5389-907A-0F3E-1FB92BEF7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4476"/>
            <a:ext cx="7101909" cy="3685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</a:p>
        </p:txBody>
      </p:sp>
      <p:pic>
        <p:nvPicPr>
          <p:cNvPr id="10" name="그림 9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DCBD572F-2DBC-5C9E-6EF9-EC18F5450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29898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9A98D3A-BAD6-D20C-2279-E61C20444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4476"/>
            <a:ext cx="7101909" cy="3685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E4BDEE3-632E-B3C4-41EE-5A997415A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4476"/>
            <a:ext cx="7101909" cy="368534"/>
          </a:xfrm>
          <a:prstGeom prst="rect">
            <a:avLst/>
          </a:prstGeom>
        </p:spPr>
      </p:pic>
      <p:pic>
        <p:nvPicPr>
          <p:cNvPr id="8" name="그림 7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0E068D68-C667-427F-616C-94A514B62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3" b="45811"/>
          <a:stretch/>
        </p:blipFill>
        <p:spPr>
          <a:xfrm>
            <a:off x="144016" y="647799"/>
            <a:ext cx="6444208" cy="1701081"/>
          </a:xfrm>
          <a:prstGeom prst="rect">
            <a:avLst/>
          </a:prstGeom>
        </p:spPr>
      </p:pic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ECC7CCAF-ABDE-B758-223B-A3861C50F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4" b="45811"/>
          <a:stretch/>
        </p:blipFill>
        <p:spPr>
          <a:xfrm>
            <a:off x="3779912" y="2231975"/>
            <a:ext cx="5183784" cy="17010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6DA309A-8FB0-434C-4796-D9EF47A10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4476"/>
            <a:ext cx="7101909" cy="368534"/>
          </a:xfrm>
          <a:prstGeom prst="rect">
            <a:avLst/>
          </a:prstGeom>
        </p:spPr>
      </p:pic>
      <p:pic>
        <p:nvPicPr>
          <p:cNvPr id="8" name="그림 7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ADBBF027-041C-4967-419E-781AF43BDC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9" r="44688"/>
          <a:stretch/>
        </p:blipFill>
        <p:spPr>
          <a:xfrm>
            <a:off x="144016" y="836712"/>
            <a:ext cx="6372200" cy="1438099"/>
          </a:xfrm>
          <a:prstGeom prst="rect">
            <a:avLst/>
          </a:prstGeom>
        </p:spPr>
      </p:pic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27E4A651-D81E-773C-3A3A-899042E48E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7" t="54189"/>
          <a:stretch/>
        </p:blipFill>
        <p:spPr>
          <a:xfrm>
            <a:off x="3779912" y="2384578"/>
            <a:ext cx="5220296" cy="14380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9/12</a:t>
            </a:r>
          </a:p>
        </p:txBody>
      </p:sp>
      <p:pic>
        <p:nvPicPr>
          <p:cNvPr id="11" name="그림 10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2C2D3137-E83A-058A-D722-74A1285A8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91776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4C3930F-0AA7-63B4-118E-DFCD2B2F3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74476"/>
            <a:ext cx="7101909" cy="36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5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12</Words>
  <Application>Microsoft Office PowerPoint</Application>
  <PresentationFormat>화면 슬라이드 쇼(4:3)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4704</cp:lastModifiedBy>
  <cp:revision>81</cp:revision>
  <dcterms:created xsi:type="dcterms:W3CDTF">2011-02-12T13:28:44Z</dcterms:created>
  <dcterms:modified xsi:type="dcterms:W3CDTF">2023-09-02T07:08:31Z</dcterms:modified>
</cp:coreProperties>
</file>