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1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723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80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63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01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32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24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11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40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51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45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2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1/16</a:t>
            </a:r>
          </a:p>
        </p:txBody>
      </p:sp>
      <p:pic>
        <p:nvPicPr>
          <p:cNvPr id="12" name="그림 1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1ED4CCD-1D17-F47B-A601-16EC47A5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35467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10/16</a:t>
            </a:r>
          </a:p>
        </p:txBody>
      </p:sp>
      <p:pic>
        <p:nvPicPr>
          <p:cNvPr id="11" name="그림 10" descr="텍스트, 폰트, 스크린샷, 시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895FF1B-859B-7A1F-6E41-55A2D239D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11/16</a:t>
            </a:r>
          </a:p>
        </p:txBody>
      </p:sp>
      <p:pic>
        <p:nvPicPr>
          <p:cNvPr id="5" name="그림 4" descr="텍스트, 스크린샷, 시계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D94BB52-28AA-AEBA-F5F8-3B4C30615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12/16</a:t>
            </a:r>
          </a:p>
        </p:txBody>
      </p:sp>
      <p:pic>
        <p:nvPicPr>
          <p:cNvPr id="5" name="그림 4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03D82A3-0779-86F8-6BB6-5B15F4F5D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9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13/16</a:t>
            </a:r>
          </a:p>
        </p:txBody>
      </p:sp>
      <p:pic>
        <p:nvPicPr>
          <p:cNvPr id="11" name="그림 10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85D9D9B-E181-52B4-D042-7A5A4E8D3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598"/>
            <a:ext cx="9144000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4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14/16</a:t>
            </a:r>
          </a:p>
        </p:txBody>
      </p:sp>
      <p:pic>
        <p:nvPicPr>
          <p:cNvPr id="9" name="그림 8" descr="텍스트, 폰트, 스크린샷, 시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BBC5AC8-839A-89F9-C3F6-E56BCE70A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15/16</a:t>
            </a:r>
          </a:p>
        </p:txBody>
      </p:sp>
      <p:pic>
        <p:nvPicPr>
          <p:cNvPr id="5" name="그림 4" descr="텍스트, 스크린샷, 시계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FAF7949-2FD7-AC04-7723-C839C2627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7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16/16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FB21A1E-4E2F-E302-9228-337E94324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9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9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2/16</a:t>
            </a:r>
          </a:p>
        </p:txBody>
      </p:sp>
      <p:pic>
        <p:nvPicPr>
          <p:cNvPr id="10" name="그림 9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D38B977-60E8-784E-1246-A3BE683AE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898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3/16</a:t>
            </a:r>
          </a:p>
        </p:txBody>
      </p:sp>
      <p:pic>
        <p:nvPicPr>
          <p:cNvPr id="10" name="그림 9" descr="텍스트, 스크린샷, 시계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92D8B01-0191-776A-1427-154FF7DDC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424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11" name="그림 10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9122B10-077E-2ED2-83F7-0645076BF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934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5/16</a:t>
            </a:r>
          </a:p>
        </p:txBody>
      </p:sp>
      <p:pic>
        <p:nvPicPr>
          <p:cNvPr id="10" name="그림 9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B8A08BF-CEA3-C3FC-F3B9-853CFE256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1034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10" name="그림 9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BDD475F-BF18-EC04-608A-DF9085B8B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89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13" name="그림 12" descr="텍스트, 스크린샷, 시계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455ABC2-C2B9-C482-132A-B28A4C413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590"/>
            <a:ext cx="9144000" cy="30424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11" name="그림 10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9EF401D-7214-B5C5-EEB7-C13CD698C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934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9/16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5EA4B48-A354-E6A9-697A-8E5B00FE6A43}"/>
              </a:ext>
            </a:extLst>
          </p:cNvPr>
          <p:cNvSpPr/>
          <p:nvPr/>
        </p:nvSpPr>
        <p:spPr>
          <a:xfrm>
            <a:off x="0" y="4006704"/>
            <a:ext cx="11520488" cy="646309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-30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-윤고딕360" pitchFamily="18" charset="-127"/>
                <a:ea typeface="-윤고딕360" pitchFamily="18" charset="-127"/>
              </a:rPr>
              <a:t>        </a:t>
            </a:r>
            <a:endParaRPr lang="en-US" altLang="ko-KR" sz="3600" b="1" spc="30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-윤고딕360" pitchFamily="18" charset="-127"/>
              <a:ea typeface="-윤고딕360" pitchFamily="18" charset="-127"/>
            </a:endParaRPr>
          </a:p>
        </p:txBody>
      </p:sp>
      <p:pic>
        <p:nvPicPr>
          <p:cNvPr id="12" name="그림 1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F59D51D-599D-C1CB-A09A-54F49F886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711"/>
            <a:ext cx="9144000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570</TotalTime>
  <Words>17</Words>
  <Application>Microsoft Office PowerPoint</Application>
  <PresentationFormat>화면 슬라이드 쇼(4:3)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맑은 고딕</vt:lpstr>
      <vt:lpstr>-윤고딕360</vt:lpstr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신선 이</cp:lastModifiedBy>
  <cp:revision>83</cp:revision>
  <dcterms:created xsi:type="dcterms:W3CDTF">2011-02-12T13:28:44Z</dcterms:created>
  <dcterms:modified xsi:type="dcterms:W3CDTF">2025-02-18T01:26:53Z</dcterms:modified>
</cp:coreProperties>
</file>