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59" r:id="rId5"/>
    <p:sldId id="260" r:id="rId6"/>
    <p:sldId id="261" r:id="rId7"/>
  </p:sldIdLst>
  <p:sldSz cx="11522075" cy="6480175"/>
  <p:notesSz cx="6858000" cy="9144000"/>
  <p:defaultTextStyle>
    <a:defPPr>
      <a:defRPr lang="ko-KR"/>
    </a:defPPr>
    <a:lvl1pPr marL="0" algn="l" defTabSz="1152144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6072" algn="l" defTabSz="1152144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52144" algn="l" defTabSz="1152144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8216" algn="l" defTabSz="1152144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04288" algn="l" defTabSz="1152144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80360" algn="l" defTabSz="1152144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56432" algn="l" defTabSz="1152144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32504" algn="l" defTabSz="1152144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08576" algn="l" defTabSz="1152144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08" y="186"/>
      </p:cViewPr>
      <p:guideLst>
        <p:guide orient="horz" pos="2041"/>
        <p:guide pos="36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64156" y="2013055"/>
            <a:ext cx="9793764" cy="1389038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728311" y="3672099"/>
            <a:ext cx="8065453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6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2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2022-07-09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6250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2022-07-09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8242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353504" y="259508"/>
            <a:ext cx="2592467" cy="552915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76104" y="259508"/>
            <a:ext cx="7585366" cy="552915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2022-07-09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735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2022-07-09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4546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0164" y="4164114"/>
            <a:ext cx="9793764" cy="1287034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10164" y="2746575"/>
            <a:ext cx="9793764" cy="1417537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607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5214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821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042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803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564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3250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085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2022-07-09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530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76104" y="1512042"/>
            <a:ext cx="5088916" cy="427661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857055" y="1512042"/>
            <a:ext cx="5088916" cy="427661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2022-07-09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4371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76104" y="1450540"/>
            <a:ext cx="5090917" cy="604516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6072" indent="0">
              <a:buNone/>
              <a:defRPr sz="2500" b="1"/>
            </a:lvl2pPr>
            <a:lvl3pPr marL="1152144" indent="0">
              <a:buNone/>
              <a:defRPr sz="2300" b="1"/>
            </a:lvl3pPr>
            <a:lvl4pPr marL="1728216" indent="0">
              <a:buNone/>
              <a:defRPr sz="2000" b="1"/>
            </a:lvl4pPr>
            <a:lvl5pPr marL="2304288" indent="0">
              <a:buNone/>
              <a:defRPr sz="2000" b="1"/>
            </a:lvl5pPr>
            <a:lvl6pPr marL="2880360" indent="0">
              <a:buNone/>
              <a:defRPr sz="2000" b="1"/>
            </a:lvl6pPr>
            <a:lvl7pPr marL="3456432" indent="0">
              <a:buNone/>
              <a:defRPr sz="2000" b="1"/>
            </a:lvl7pPr>
            <a:lvl8pPr marL="4032504" indent="0">
              <a:buNone/>
              <a:defRPr sz="2000" b="1"/>
            </a:lvl8pPr>
            <a:lvl9pPr marL="4608576" indent="0">
              <a:buNone/>
              <a:defRPr sz="20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76104" y="2055055"/>
            <a:ext cx="5090917" cy="3733601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853056" y="1450540"/>
            <a:ext cx="5092917" cy="604516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6072" indent="0">
              <a:buNone/>
              <a:defRPr sz="2500" b="1"/>
            </a:lvl2pPr>
            <a:lvl3pPr marL="1152144" indent="0">
              <a:buNone/>
              <a:defRPr sz="2300" b="1"/>
            </a:lvl3pPr>
            <a:lvl4pPr marL="1728216" indent="0">
              <a:buNone/>
              <a:defRPr sz="2000" b="1"/>
            </a:lvl4pPr>
            <a:lvl5pPr marL="2304288" indent="0">
              <a:buNone/>
              <a:defRPr sz="2000" b="1"/>
            </a:lvl5pPr>
            <a:lvl6pPr marL="2880360" indent="0">
              <a:buNone/>
              <a:defRPr sz="2000" b="1"/>
            </a:lvl6pPr>
            <a:lvl7pPr marL="3456432" indent="0">
              <a:buNone/>
              <a:defRPr sz="2000" b="1"/>
            </a:lvl7pPr>
            <a:lvl8pPr marL="4032504" indent="0">
              <a:buNone/>
              <a:defRPr sz="2000" b="1"/>
            </a:lvl8pPr>
            <a:lvl9pPr marL="4608576" indent="0">
              <a:buNone/>
              <a:defRPr sz="20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853056" y="2055055"/>
            <a:ext cx="5092917" cy="3733601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2022-07-09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0639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2022-07-09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4544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2022-07-09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9234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76106" y="258006"/>
            <a:ext cx="3790683" cy="1098030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04811" y="258008"/>
            <a:ext cx="6441160" cy="5530650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76106" y="1356038"/>
            <a:ext cx="3790683" cy="4432620"/>
          </a:xfrm>
        </p:spPr>
        <p:txBody>
          <a:bodyPr/>
          <a:lstStyle>
            <a:lvl1pPr marL="0" indent="0">
              <a:buNone/>
              <a:defRPr sz="1800"/>
            </a:lvl1pPr>
            <a:lvl2pPr marL="576072" indent="0">
              <a:buNone/>
              <a:defRPr sz="1500"/>
            </a:lvl2pPr>
            <a:lvl3pPr marL="1152144" indent="0">
              <a:buNone/>
              <a:defRPr sz="1300"/>
            </a:lvl3pPr>
            <a:lvl4pPr marL="1728216" indent="0">
              <a:buNone/>
              <a:defRPr sz="1100"/>
            </a:lvl4pPr>
            <a:lvl5pPr marL="2304288" indent="0">
              <a:buNone/>
              <a:defRPr sz="1100"/>
            </a:lvl5pPr>
            <a:lvl6pPr marL="2880360" indent="0">
              <a:buNone/>
              <a:defRPr sz="1100"/>
            </a:lvl6pPr>
            <a:lvl7pPr marL="3456432" indent="0">
              <a:buNone/>
              <a:defRPr sz="1100"/>
            </a:lvl7pPr>
            <a:lvl8pPr marL="4032504" indent="0">
              <a:buNone/>
              <a:defRPr sz="1100"/>
            </a:lvl8pPr>
            <a:lvl9pPr marL="4608576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2022-07-09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9640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58407" y="4536122"/>
            <a:ext cx="6913245" cy="535516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258407" y="579015"/>
            <a:ext cx="6913245" cy="3888105"/>
          </a:xfrm>
        </p:spPr>
        <p:txBody>
          <a:bodyPr/>
          <a:lstStyle>
            <a:lvl1pPr marL="0" indent="0">
              <a:buNone/>
              <a:defRPr sz="4000"/>
            </a:lvl1pPr>
            <a:lvl2pPr marL="576072" indent="0">
              <a:buNone/>
              <a:defRPr sz="3500"/>
            </a:lvl2pPr>
            <a:lvl3pPr marL="1152144" indent="0">
              <a:buNone/>
              <a:defRPr sz="3000"/>
            </a:lvl3pPr>
            <a:lvl4pPr marL="1728216" indent="0">
              <a:buNone/>
              <a:defRPr sz="2500"/>
            </a:lvl4pPr>
            <a:lvl5pPr marL="2304288" indent="0">
              <a:buNone/>
              <a:defRPr sz="2500"/>
            </a:lvl5pPr>
            <a:lvl6pPr marL="2880360" indent="0">
              <a:buNone/>
              <a:defRPr sz="2500"/>
            </a:lvl6pPr>
            <a:lvl7pPr marL="3456432" indent="0">
              <a:buNone/>
              <a:defRPr sz="2500"/>
            </a:lvl7pPr>
            <a:lvl8pPr marL="4032504" indent="0">
              <a:buNone/>
              <a:defRPr sz="2500"/>
            </a:lvl8pPr>
            <a:lvl9pPr marL="4608576" indent="0">
              <a:buNone/>
              <a:defRPr sz="25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258407" y="5071637"/>
            <a:ext cx="6913245" cy="760521"/>
          </a:xfrm>
        </p:spPr>
        <p:txBody>
          <a:bodyPr/>
          <a:lstStyle>
            <a:lvl1pPr marL="0" indent="0">
              <a:buNone/>
              <a:defRPr sz="1800"/>
            </a:lvl1pPr>
            <a:lvl2pPr marL="576072" indent="0">
              <a:buNone/>
              <a:defRPr sz="1500"/>
            </a:lvl2pPr>
            <a:lvl3pPr marL="1152144" indent="0">
              <a:buNone/>
              <a:defRPr sz="1300"/>
            </a:lvl3pPr>
            <a:lvl4pPr marL="1728216" indent="0">
              <a:buNone/>
              <a:defRPr sz="1100"/>
            </a:lvl4pPr>
            <a:lvl5pPr marL="2304288" indent="0">
              <a:buNone/>
              <a:defRPr sz="1100"/>
            </a:lvl5pPr>
            <a:lvl6pPr marL="2880360" indent="0">
              <a:buNone/>
              <a:defRPr sz="1100"/>
            </a:lvl6pPr>
            <a:lvl7pPr marL="3456432" indent="0">
              <a:buNone/>
              <a:defRPr sz="1100"/>
            </a:lvl7pPr>
            <a:lvl8pPr marL="4032504" indent="0">
              <a:buNone/>
              <a:defRPr sz="1100"/>
            </a:lvl8pPr>
            <a:lvl9pPr marL="4608576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2022-07-09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9469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  <a:prstGeom prst="rect">
            <a:avLst/>
          </a:prstGeom>
        </p:spPr>
        <p:txBody>
          <a:bodyPr vert="horz" lIns="115214" tIns="57607" rIns="115214" bIns="57607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76104" y="1512042"/>
            <a:ext cx="10369868" cy="4276616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576104" y="6006163"/>
            <a:ext cx="2688484" cy="345010"/>
          </a:xfrm>
          <a:prstGeom prst="rect">
            <a:avLst/>
          </a:prstGeom>
        </p:spPr>
        <p:txBody>
          <a:bodyPr vert="horz" lIns="115214" tIns="57607" rIns="115214" bIns="57607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DC0F3-653C-4B3E-BA02-6CCFDCEC603E}" type="datetimeFigureOut">
              <a:rPr lang="ko-KR" altLang="en-US" smtClean="0"/>
              <a:t>2022-07-09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936709" y="6006163"/>
            <a:ext cx="3648657" cy="345010"/>
          </a:xfrm>
          <a:prstGeom prst="rect">
            <a:avLst/>
          </a:prstGeom>
        </p:spPr>
        <p:txBody>
          <a:bodyPr vert="horz" lIns="115214" tIns="57607" rIns="115214" bIns="57607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57487" y="6006163"/>
            <a:ext cx="2688484" cy="345010"/>
          </a:xfrm>
          <a:prstGeom prst="rect">
            <a:avLst/>
          </a:prstGeom>
        </p:spPr>
        <p:txBody>
          <a:bodyPr vert="horz" lIns="115214" tIns="57607" rIns="115214" bIns="57607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107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52144" rtl="0" eaLnBrk="1" latinLnBrk="1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2054" indent="-432054" algn="l" defTabSz="1152144" rtl="0" eaLnBrk="1" latinLnBrk="1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36117" indent="-360045" algn="l" defTabSz="1152144" rtl="0" eaLnBrk="1" latinLnBrk="1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40180" indent="-288036" algn="l" defTabSz="1152144" rtl="0" eaLnBrk="1" latinLnBrk="1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16252" indent="-288036" algn="l" defTabSz="1152144" rtl="0" eaLnBrk="1" latinLnBrk="1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92324" indent="-288036" algn="l" defTabSz="1152144" rtl="0" eaLnBrk="1" latinLnBrk="1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68396" indent="-288036" algn="l" defTabSz="1152144" rtl="0" eaLnBrk="1" latinLnBrk="1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44468" indent="-288036" algn="l" defTabSz="1152144" rtl="0" eaLnBrk="1" latinLnBrk="1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20540" indent="-288036" algn="l" defTabSz="1152144" rtl="0" eaLnBrk="1" latinLnBrk="1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96612" indent="-288036" algn="l" defTabSz="1152144" rtl="0" eaLnBrk="1" latinLnBrk="1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152144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algn="l" defTabSz="1152144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52144" algn="l" defTabSz="1152144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8216" algn="l" defTabSz="1152144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4288" algn="l" defTabSz="1152144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80360" algn="l" defTabSz="1152144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56432" algn="l" defTabSz="1152144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32504" algn="l" defTabSz="1152144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08576" algn="l" defTabSz="1152144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10602531" y="5832375"/>
            <a:ext cx="675165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1/6</a:t>
            </a:r>
          </a:p>
        </p:txBody>
      </p:sp>
      <p:pic>
        <p:nvPicPr>
          <p:cNvPr id="16" name="그림 15" descr="텍스트이(가) 표시된 사진&#10;&#10;자동 생성된 설명">
            <a:extLst>
              <a:ext uri="{FF2B5EF4-FFF2-40B4-BE49-F238E27FC236}">
                <a16:creationId xmlns:a16="http://schemas.microsoft.com/office/drawing/2014/main" id="{B2AFC197-F2FB-4C19-8C51-6BBDF1D8A2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215751"/>
            <a:ext cx="11521552" cy="376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052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602531" y="5832375"/>
            <a:ext cx="675165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2/6</a:t>
            </a:r>
          </a:p>
        </p:txBody>
      </p:sp>
      <p:pic>
        <p:nvPicPr>
          <p:cNvPr id="11" name="그림 10" descr="텍스트, 실내이(가) 표시된 사진&#10;&#10;자동 생성된 설명">
            <a:extLst>
              <a:ext uri="{FF2B5EF4-FFF2-40B4-BE49-F238E27FC236}">
                <a16:creationId xmlns:a16="http://schemas.microsoft.com/office/drawing/2014/main" id="{933B6B08-9286-49D4-8AFB-197ABC4151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647799"/>
            <a:ext cx="11521552" cy="331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602531" y="5832375"/>
            <a:ext cx="675165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3/6</a:t>
            </a:r>
          </a:p>
        </p:txBody>
      </p:sp>
      <p:pic>
        <p:nvPicPr>
          <p:cNvPr id="10" name="그림 9" descr="텍스트이(가) 표시된 사진&#10;&#10;자동 생성된 설명">
            <a:extLst>
              <a:ext uri="{FF2B5EF4-FFF2-40B4-BE49-F238E27FC236}">
                <a16:creationId xmlns:a16="http://schemas.microsoft.com/office/drawing/2014/main" id="{A7362722-7778-43A3-A387-A0B3C42AA0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1079847"/>
            <a:ext cx="11521552" cy="170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72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602531" y="5832375"/>
            <a:ext cx="675165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4/6</a:t>
            </a:r>
          </a:p>
        </p:txBody>
      </p:sp>
      <p:pic>
        <p:nvPicPr>
          <p:cNvPr id="13" name="그림 12" descr="텍스트이(가) 표시된 사진&#10;&#10;자동 생성된 설명">
            <a:extLst>
              <a:ext uri="{FF2B5EF4-FFF2-40B4-BE49-F238E27FC236}">
                <a16:creationId xmlns:a16="http://schemas.microsoft.com/office/drawing/2014/main" id="{6688E2D4-94A8-4A51-AFBD-D20C2AC9F0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215751"/>
            <a:ext cx="11521552" cy="376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70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602531" y="5832375"/>
            <a:ext cx="675165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5/6</a:t>
            </a:r>
          </a:p>
        </p:txBody>
      </p:sp>
      <p:pic>
        <p:nvPicPr>
          <p:cNvPr id="12" name="그림 11" descr="텍스트, 실내이(가) 표시된 사진&#10;&#10;자동 생성된 설명">
            <a:extLst>
              <a:ext uri="{FF2B5EF4-FFF2-40B4-BE49-F238E27FC236}">
                <a16:creationId xmlns:a16="http://schemas.microsoft.com/office/drawing/2014/main" id="{B149B2B4-48D4-4B66-9EE3-A3FF0FAD98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647799"/>
            <a:ext cx="11521552" cy="331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1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602531" y="5832375"/>
            <a:ext cx="675165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6/6</a:t>
            </a:r>
          </a:p>
        </p:txBody>
      </p:sp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FCFFBC1F-632F-4F38-9C06-B8818EA45F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1295871"/>
            <a:ext cx="11521552" cy="170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062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6</Words>
  <Application>Microsoft Office PowerPoint</Application>
  <PresentationFormat>사용자 지정</PresentationFormat>
  <Paragraphs>6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9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4704</cp:lastModifiedBy>
  <cp:revision>20</cp:revision>
  <dcterms:created xsi:type="dcterms:W3CDTF">2017-09-05T01:32:09Z</dcterms:created>
  <dcterms:modified xsi:type="dcterms:W3CDTF">2022-07-09T02:37:11Z</dcterms:modified>
</cp:coreProperties>
</file>