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9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D5F7C-4B42-3944-235F-D8F2E7FA7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981749-8C73-F04B-E6BF-DB2278E8F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B0A85D-DA53-7B35-FEBE-F59C4FC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A5739-B1FC-D5D6-1324-50F62B1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D4BBFB-21BF-7C3C-9D4B-EB788C20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83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5E2F2-76B3-C0EA-ECDE-6DA117D7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029A3F-8536-6EDD-FA46-C405706D1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B6A138-184A-562D-1E04-326691AC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C4CC76-493C-DF0A-108D-2F91E5CF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B8C625-8696-0C0C-C888-9F352876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9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F3807E-C976-AD3D-E2A9-864050D1A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8DFD80-3EB8-A959-590B-89F66D4E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F1BF21-E916-23CD-998F-2624E628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4772D-B1D5-7A11-B4C2-31A5A5F2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BB427-AF5D-6A6A-7935-68CB0CAC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1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012E3-0A13-24B1-7555-F1C01A98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0408C1-71F3-1DE0-88F2-05397AF6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698573-66BD-EF55-9E7A-8E5AF432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A3D01F-A4BC-C4F4-9388-654640A2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A1001F-679F-86DF-6973-3A9E0362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2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DC744-EABE-F42E-FDE6-7483B381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FD3EB0-F67E-A636-1C72-321154C8C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7F546-1A16-432C-8774-AA68F6B5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AD50BA-30E1-F27A-D42D-15FDCFAE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23D8B8-00D0-B19E-BFF1-B1B152E5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38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3A35A2-0F0D-1366-7B81-7F769A00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749DCD-FC07-9D2F-D8DB-22AD0828F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D4DC9C-B8E8-8C32-68C7-514EA3AD9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18877C-B0C1-413E-0E9D-FC08F65B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5E8495-005B-F155-4DC3-EC232F43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8ABEDE-A168-D97B-D612-6B8B09F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70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045DA-8EFE-803E-913A-F9756002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2340A1-5028-DEF3-17D7-367D02428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BC73C9-7DEB-B818-1D9A-FC1D85B3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982339-C52D-720D-6C7E-7EA118109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4D9E3F-3660-D310-5DF6-1BB5B1302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68AE39-571F-9B6A-223C-1EF23F80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CE071F-0F45-2B75-5C43-D38FD10A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2B5A53-7B55-3651-884C-E2D0C399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90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B3846-7DDE-8974-B31E-AE239F7D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2C8A7C-1B02-D557-AA33-C91C4F1E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7F1E0C-27E6-B0F2-552C-02ADCFDC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A7D1EC-DCE2-90AB-C6BC-C0BA37D7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41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874B7C-D08B-422B-186E-42705C6F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E26DF61-0D48-7AD4-19F1-EE89D046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7402A9-5235-B13B-6FA1-02717610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4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61D4BF-76A4-6719-1542-2FB63737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6AAE9-1938-F7B7-95DB-7E9BF49C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B28397-F59C-E3B4-4438-A1782BED8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DF51F9-AB21-47B0-419D-C1E5D7B1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6024BC-C337-AE3C-384D-4E1ACA2C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48F7BA-98AA-3A6F-2EF0-158EA541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8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3087C-B547-183C-B546-D53F09EB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E73FBD-F9C0-CB52-6F0A-F00507B45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4A3DB8-89BB-1596-2197-E23A8ACF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4FBDEA-4A59-2F28-F315-A424ED01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9ACA22-4617-947D-C4F2-78131D6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2F7EF2-E007-62AA-44B4-BF9B4BB9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56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BB23F9F-E262-064D-3C79-F6580CEB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7F7E4F-1284-60CD-D2D1-141915678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5BE3D5-0FC2-9E91-D579-5A305FE4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C2E2B3-C2FF-5954-7EEC-DDD63315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2720C-280B-EC50-26F3-BC091365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96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E3D61CA-FA2D-C7AB-A372-0B477DFFF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332656"/>
            <a:ext cx="9144000" cy="3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309ECC5-A8EF-5A8D-5BF0-A5588ED91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82810"/>
            <a:ext cx="9144000" cy="30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2" name="그림 1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DA0D163-B42E-5405-7694-E316A86B6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" y="836712"/>
            <a:ext cx="914400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C04E91-B9F0-8FFA-51A4-B986B1A6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C518398-6F0A-0F90-A1FC-7A5F404F4045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196EA76-5C4B-9D01-5BC0-8C841478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64704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923518-094A-A503-F040-7AE24AC1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0B71B68-8F25-7079-7E61-E4B9F9ECA565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26A1F45-721D-4BE3-88CA-A294E1893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836712"/>
            <a:ext cx="9144000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970DAD-60A4-B8F3-8AC4-66DD33057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E724C5E9-1182-B772-A0D6-D26BF82DB72C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F6B925E-96CD-5E28-0A61-5FB2A8B23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836712"/>
            <a:ext cx="9144000" cy="30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D02CDF-2546-4764-C6C0-360D1967F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98AE8D9-77C0-64C2-F917-85760301EAFE}"/>
              </a:ext>
            </a:extLst>
          </p:cNvPr>
          <p:cNvSpPr/>
          <p:nvPr/>
        </p:nvSpPr>
        <p:spPr>
          <a:xfrm>
            <a:off x="10345146" y="5832019"/>
            <a:ext cx="1031006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2" name="그림 1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F9BEC6-343F-5267-0652-2F7135176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" y="908720"/>
            <a:ext cx="9144000" cy="29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EE6170-D492-6490-9ECF-E4129843F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420AF46-F668-849B-1538-E9BC9DFCE85B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28735B6-52F4-B128-2468-0C2005AC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692696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E37822-AC95-1C4E-819A-F9FAF619E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64704"/>
            <a:ext cx="9144000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2" name="그림 1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98093E-3A0D-5C77-5987-6EE741984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" y="836712"/>
            <a:ext cx="914400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28F6B51-F06C-C7A2-3CC5-3B3AA4634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64704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4" name="그림 3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5BE3A38-1CCA-55E2-5A43-7870CE24B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908720"/>
            <a:ext cx="9144000" cy="29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F95AC22-A088-855D-FD07-887E2D9A2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64704"/>
            <a:ext cx="9144000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7/16</a:t>
            </a:r>
          </a:p>
        </p:txBody>
      </p:sp>
      <p:pic>
        <p:nvPicPr>
          <p:cNvPr id="3" name="그림 2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F5DF38-48FC-6C20-26DB-7E3C099E8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" y="836712"/>
            <a:ext cx="914400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E5AB7D0-1EA4-CCD3-119C-5CFAB9260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764704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340B85A-D810-92F7-0E5A-CD44C6FC4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" y="836712"/>
            <a:ext cx="9144000" cy="30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16</Words>
  <Application>Microsoft Office PowerPoint</Application>
  <PresentationFormat>사용자 지정</PresentationFormat>
  <Paragraphs>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25</cp:revision>
  <dcterms:created xsi:type="dcterms:W3CDTF">2017-09-05T01:32:09Z</dcterms:created>
  <dcterms:modified xsi:type="dcterms:W3CDTF">2025-04-10T11:34:53Z</dcterms:modified>
</cp:coreProperties>
</file>