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3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136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75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85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6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25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25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46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173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24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97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51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2025-02-06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09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</a:p>
        </p:txBody>
      </p:sp>
      <p:pic>
        <p:nvPicPr>
          <p:cNvPr id="3" name="그림 2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F0E03BE1-1F22-888C-0093-A197E9520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59"/>
            <a:ext cx="11520488" cy="339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2/6</a:t>
            </a:r>
          </a:p>
        </p:txBody>
      </p:sp>
      <p:pic>
        <p:nvPicPr>
          <p:cNvPr id="9" name="그림 8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E61CB37C-F4F2-EAF4-630E-F1B73BCBC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791"/>
            <a:ext cx="11520488" cy="31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</a:p>
        </p:txBody>
      </p:sp>
      <p:pic>
        <p:nvPicPr>
          <p:cNvPr id="8" name="그림 7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1AFF91A2-29EC-C3E9-2777-F06FFE2A7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0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4/6</a:t>
            </a:r>
          </a:p>
        </p:txBody>
      </p:sp>
      <p:pic>
        <p:nvPicPr>
          <p:cNvPr id="6" name="그림 5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0A4E4BF9-A5A5-E00A-E346-FC831975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30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</a:p>
        </p:txBody>
      </p:sp>
      <p:pic>
        <p:nvPicPr>
          <p:cNvPr id="11" name="그림 10" descr="텍스트, 스크린샷, 폰트, 시계이(가) 표시된 사진&#10;&#10;자동 생성된 설명">
            <a:extLst>
              <a:ext uri="{FF2B5EF4-FFF2-40B4-BE49-F238E27FC236}">
                <a16:creationId xmlns:a16="http://schemas.microsoft.com/office/drawing/2014/main" id="{543DEC1D-2679-F19B-05F1-00824328F3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791"/>
            <a:ext cx="11520488" cy="312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6/6</a:t>
            </a:r>
          </a:p>
        </p:txBody>
      </p:sp>
      <p:pic>
        <p:nvPicPr>
          <p:cNvPr id="9" name="그림 8" descr="텍스트, 시계, 폰트, 스크린샷이(가) 표시된 사진&#10;&#10;자동 생성된 설명">
            <a:extLst>
              <a:ext uri="{FF2B5EF4-FFF2-40B4-BE49-F238E27FC236}">
                <a16:creationId xmlns:a16="http://schemas.microsoft.com/office/drawing/2014/main" id="{10BF0C62-5947-A261-60C3-F7E2513E6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209"/>
            <a:ext cx="11520488" cy="31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203</TotalTime>
  <Words>6</Words>
  <Application>Microsoft Office PowerPoint</Application>
  <PresentationFormat>사용자 지정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신선 이</cp:lastModifiedBy>
  <cp:revision>27</cp:revision>
  <dcterms:created xsi:type="dcterms:W3CDTF">2017-09-05T01:32:09Z</dcterms:created>
  <dcterms:modified xsi:type="dcterms:W3CDTF">2025-02-06T06:38:13Z</dcterms:modified>
</cp:coreProperties>
</file>