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520488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037" y="2013055"/>
            <a:ext cx="9792415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073" y="3672100"/>
            <a:ext cx="80643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2354" y="259508"/>
            <a:ext cx="2592110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025" y="259508"/>
            <a:ext cx="7584321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039" y="4164114"/>
            <a:ext cx="9792415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039" y="2746575"/>
            <a:ext cx="9792415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025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6248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5" y="1450540"/>
            <a:ext cx="5090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025" y="2055056"/>
            <a:ext cx="5090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2250" y="1450540"/>
            <a:ext cx="5092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2250" y="2055056"/>
            <a:ext cx="5092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027" y="258006"/>
            <a:ext cx="3790161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190" y="258008"/>
            <a:ext cx="6440273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027" y="1356038"/>
            <a:ext cx="3790161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096" y="4536122"/>
            <a:ext cx="6912293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096" y="579016"/>
            <a:ext cx="6912293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14" indent="0">
              <a:buNone/>
              <a:defRPr sz="3500"/>
            </a:lvl2pPr>
            <a:lvl3pPr marL="1152029" indent="0">
              <a:buNone/>
              <a:defRPr sz="3000"/>
            </a:lvl3pPr>
            <a:lvl4pPr marL="1728043" indent="0">
              <a:buNone/>
              <a:defRPr sz="2500"/>
            </a:lvl4pPr>
            <a:lvl5pPr marL="2304058" indent="0">
              <a:buNone/>
              <a:defRPr sz="2500"/>
            </a:lvl5pPr>
            <a:lvl6pPr marL="2880072" indent="0">
              <a:buNone/>
              <a:defRPr sz="2500"/>
            </a:lvl6pPr>
            <a:lvl7pPr marL="3456086" indent="0">
              <a:buNone/>
              <a:defRPr sz="2500"/>
            </a:lvl7pPr>
            <a:lvl8pPr marL="4032101" indent="0">
              <a:buNone/>
              <a:defRPr sz="2500"/>
            </a:lvl8pPr>
            <a:lvl9pPr marL="4608115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096" y="5071638"/>
            <a:ext cx="6912293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024" y="259509"/>
            <a:ext cx="10368440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4" y="1512042"/>
            <a:ext cx="10368440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024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167" y="6006163"/>
            <a:ext cx="364815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6350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029" rtl="0" eaLnBrk="1" latinLnBrk="1" hangingPunct="1"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11" indent="-432011" algn="l" defTabSz="1152029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23" indent="-360009" algn="l" defTabSz="1152029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36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50" indent="-288007" algn="l" defTabSz="1152029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65" indent="-288007" algn="l" defTabSz="1152029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079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094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08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122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14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29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43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58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72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086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101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115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</a:p>
        </p:txBody>
      </p:sp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8627D50D-562B-8E92-9D43-80078FADC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</a:p>
        </p:txBody>
      </p:sp>
      <p:pic>
        <p:nvPicPr>
          <p:cNvPr id="3" name="그림 2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7F4C14A1-817C-04BE-D4D0-BB9B028C3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</a:p>
        </p:txBody>
      </p:sp>
      <p:pic>
        <p:nvPicPr>
          <p:cNvPr id="4" name="그림 3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5098CD38-88A2-805F-DC7D-0B9622014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29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4/8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A4F726C-58BA-DA74-2C8B-479A32530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56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</a:p>
        </p:txBody>
      </p:sp>
      <p:pic>
        <p:nvPicPr>
          <p:cNvPr id="4" name="그림 3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2C9F7DD7-A3D7-331E-B991-70B89FAF9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6/8</a:t>
            </a:r>
          </a:p>
        </p:txBody>
      </p:sp>
      <p:pic>
        <p:nvPicPr>
          <p:cNvPr id="4" name="그림 3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C9CC29EC-C16C-8E9B-5B70-75A264B80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7/8</a:t>
            </a:r>
          </a:p>
        </p:txBody>
      </p:sp>
      <p:pic>
        <p:nvPicPr>
          <p:cNvPr id="5" name="그림 4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22C37711-218A-FA7A-B821-A59B91CE0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8/8</a:t>
            </a:r>
          </a:p>
        </p:txBody>
      </p:sp>
      <p:pic>
        <p:nvPicPr>
          <p:cNvPr id="6" name="그림 5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DF3122CA-9EA8-00E5-A5A8-559F8E7F1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</Words>
  <Application>Microsoft Office PowerPoint</Application>
  <PresentationFormat>사용자 지정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22</cp:revision>
  <dcterms:created xsi:type="dcterms:W3CDTF">2017-09-05T01:32:09Z</dcterms:created>
  <dcterms:modified xsi:type="dcterms:W3CDTF">2023-06-28T03:47:31Z</dcterms:modified>
</cp:coreProperties>
</file>