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1520488" cy="6480175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1" userDrawn="1">
          <p15:clr>
            <a:srgbClr val="A4A3A4"/>
          </p15:clr>
        </p15:guide>
        <p15:guide id="2" pos="36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08" y="186"/>
      </p:cViewPr>
      <p:guideLst>
        <p:guide orient="horz" pos="2041"/>
        <p:guide pos="36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9161144-614D-B377-C0F1-152550CCF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061" y="1060529"/>
            <a:ext cx="8640366" cy="2256061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3B51A62-552C-D24E-13A2-6E8FCE368C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0061" y="3403592"/>
            <a:ext cx="8640366" cy="1564542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22B9ABF-261F-8253-A8A7-697FCB1F7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94ADDE0-3044-B9B4-E9AC-0F0F6BBB4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E18E033-3171-5959-9E40-238300230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5835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1E1DEC-80BE-836F-22EF-DABC91128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FED1908-281B-85F7-D702-98A0EEDD1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E89545A-DA70-8EEB-4634-61E5C3077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7785903-7D12-EB65-7E10-E811E9A15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745071F-9177-E066-8AF3-6E7096E76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4330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89AA3487-1C52-001D-1FF3-A544F10D96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244349" y="345009"/>
            <a:ext cx="2484105" cy="549164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1A7F9FB-B470-8D6D-0ECE-22C82648AE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92033" y="345009"/>
            <a:ext cx="7308310" cy="549164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63C0849-03ED-C74F-F300-597F0B1CB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DE83EB6-F260-5E1D-E2AF-D28F4E75C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0419AB7-BDA3-6751-BDE9-847C28BCC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167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D58E8D0-D7A4-730D-6926-E5038C292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293E54C-DD34-7358-CB14-5BE421369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6E63382-A403-0F0B-6ED7-ECCF6FF63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EC9DD37-9E5C-EA27-9644-79E9CBFDE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FE57F5A-0DCF-7859-7EEC-FEC5B41F8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3123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6C612D2-7E94-E6B1-5B9A-F7C145224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33" y="1615545"/>
            <a:ext cx="9936421" cy="2695572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00BC12A-10A5-903C-6CE8-EDA21316F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033" y="4336618"/>
            <a:ext cx="9936421" cy="1417538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5BAE47A-1612-BDF6-045A-FB5C72ABA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E80FCA7-E536-2E1B-7C0C-D722B33D8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61260D-4C05-6825-2294-9A2529D60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4830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B5D0032-707F-4A3A-9E39-A5DAC0267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046659C-3DF2-59E0-875C-438000E4B2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2034" y="1725046"/>
            <a:ext cx="4896207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C4A9586-E2D0-970C-C941-5CA4EBE76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2247" y="1725046"/>
            <a:ext cx="4896207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F2736B8-9FB7-7571-4BB7-85A2A15F6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6708771-3A40-5222-61D8-B1808AD62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796D60D-0A68-F83D-54FE-9DC6F3337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4974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B62B99-DF63-5CE4-D37F-1F5FDAB82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4" y="345010"/>
            <a:ext cx="9936421" cy="125253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CCC7A8E-FCDA-28A4-0F6C-FD93C9EE0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535" y="1588543"/>
            <a:ext cx="4873706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5F713C8-FDDC-5FCD-9796-392506106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3535" y="2367064"/>
            <a:ext cx="4873706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FE090A1-A200-9E88-184A-704281AD94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32247" y="1588543"/>
            <a:ext cx="4897708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836FD20-EA9D-3B7A-F534-3584BD9C57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32247" y="2367064"/>
            <a:ext cx="4897708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065FD42-5FA1-75C7-93BA-E131AE774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52A62BA-CD18-6FE4-F66A-5F71F1136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718F15D1-10B7-9F75-744A-BBDA564D8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234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2BAD53-71A1-24A3-E08B-DC7CBF926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8489B41-7C77-4174-290D-F8F48CAF9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322F735-A625-847B-F3CB-CBD7E7F80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6ED6BB9-90D9-7D19-145F-A5197131E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2350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0255F24-47BC-1AD8-029F-978F1C9BA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6374369-81B7-A828-524F-F9AAB1F20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44EA9D8-206E-1F70-CCCB-02BDF868F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373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C859EC6-0597-185B-FAD6-E262B7B72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6485220-C3AA-FC65-F352-AA404C916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7708" y="933026"/>
            <a:ext cx="5832247" cy="4605124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FD2A75E-E958-59AC-73EA-2E701DB5EB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02FC906-2EB9-26C6-8626-F47E7B201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79A865B-C182-D27D-B4E6-ECDC97ECF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9FEB5FD-6E3E-4D34-A27E-82911FB5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3601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3B8D163-586E-ED2E-AEF0-AAAB42CE2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83AC8C6-F683-B892-0529-CE61A1EFB6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7708" y="933026"/>
            <a:ext cx="5832247" cy="4605124"/>
          </a:xfrm>
        </p:spPr>
        <p:txBody>
          <a:bodyPr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DB7B48A-3274-1117-BEE7-D9CABFA807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1C4460B-DFF4-FA30-6A19-FF7D11B09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67CC524-1DBF-49D3-1D67-36892AAA9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016E8C5-147C-2106-644A-4F0CEE53E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3118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83D6CBC-000D-0E86-75A4-161B2FBCF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34" y="345010"/>
            <a:ext cx="9936421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155EF2B-12B3-51F7-87D5-ECA7B50A1D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034" y="1725046"/>
            <a:ext cx="9936421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9200BC5-276B-F512-8311-95AC1D0CCE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2033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8529F2B-9683-F113-3EE3-F7BB53D3A5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16162" y="6006163"/>
            <a:ext cx="3888165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49329C-93FA-4ACA-9E32-0727930FE4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36345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9056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864017" rtl="0" eaLnBrk="1" latinLnBrk="1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1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1/11</a:t>
            </a:r>
          </a:p>
        </p:txBody>
      </p:sp>
      <p:pic>
        <p:nvPicPr>
          <p:cNvPr id="2" name="그림 1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924CA116-19CC-10B4-9B95-0EF59C3364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332656"/>
            <a:ext cx="9144000" cy="341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443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345204" y="5832019"/>
            <a:ext cx="103089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10/11</a:t>
            </a:r>
          </a:p>
        </p:txBody>
      </p:sp>
      <p:pic>
        <p:nvPicPr>
          <p:cNvPr id="8" name="그림 7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CE3180F1-22CD-F903-C95C-B68496E4CC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97"/>
          <a:stretch/>
        </p:blipFill>
        <p:spPr>
          <a:xfrm>
            <a:off x="431850" y="2461526"/>
            <a:ext cx="10656788" cy="1557122"/>
          </a:xfrm>
          <a:prstGeom prst="rect">
            <a:avLst/>
          </a:prstGeom>
        </p:spPr>
      </p:pic>
      <p:pic>
        <p:nvPicPr>
          <p:cNvPr id="9" name="그림 8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FBA61921-3D22-695C-D606-57629BBDF0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19"/>
          <a:stretch/>
        </p:blipFill>
        <p:spPr>
          <a:xfrm>
            <a:off x="936724" y="1007839"/>
            <a:ext cx="9144000" cy="155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98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345204" y="5832019"/>
            <a:ext cx="103089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11/11</a:t>
            </a:r>
          </a:p>
        </p:txBody>
      </p:sp>
      <p:pic>
        <p:nvPicPr>
          <p:cNvPr id="4" name="그림 3" descr="텍스트, 폰트, 시계, 그래픽이(가) 표시된 사진&#10;&#10;자동 생성된 설명">
            <a:extLst>
              <a:ext uri="{FF2B5EF4-FFF2-40B4-BE49-F238E27FC236}">
                <a16:creationId xmlns:a16="http://schemas.microsoft.com/office/drawing/2014/main" id="{2B2E42E5-932D-D8DD-9AD8-2A5A0B6A9A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1124744"/>
            <a:ext cx="9144000" cy="163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89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2/11</a:t>
            </a:r>
          </a:p>
        </p:txBody>
      </p:sp>
      <p:pic>
        <p:nvPicPr>
          <p:cNvPr id="2" name="그림 1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1B271852-E665-CF5A-7D5B-B3C1F7D9DE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764704"/>
            <a:ext cx="9144000" cy="298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3/11</a:t>
            </a:r>
          </a:p>
        </p:txBody>
      </p:sp>
      <p:pic>
        <p:nvPicPr>
          <p:cNvPr id="4" name="그림 3" descr="텍스트, 스크린샷, 폰트, 디자인이(가) 표시된 사진&#10;&#10;자동 생성된 설명">
            <a:extLst>
              <a:ext uri="{FF2B5EF4-FFF2-40B4-BE49-F238E27FC236}">
                <a16:creationId xmlns:a16="http://schemas.microsoft.com/office/drawing/2014/main" id="{48B0FD1D-BC03-8A43-7518-BF65861F88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692696"/>
            <a:ext cx="9144000" cy="306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72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4/11</a:t>
            </a:r>
          </a:p>
        </p:txBody>
      </p:sp>
      <p:pic>
        <p:nvPicPr>
          <p:cNvPr id="6" name="그림 5" descr="텍스트, 스크린샷, 폰트, 시계이(가) 표시된 사진&#10;&#10;자동 생성된 설명">
            <a:extLst>
              <a:ext uri="{FF2B5EF4-FFF2-40B4-BE49-F238E27FC236}">
                <a16:creationId xmlns:a16="http://schemas.microsoft.com/office/drawing/2014/main" id="{22240D85-FE33-7672-F7C6-C6984A2959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199" y="621672"/>
            <a:ext cx="9144089" cy="313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5/11</a:t>
            </a:r>
          </a:p>
        </p:txBody>
      </p:sp>
      <p:pic>
        <p:nvPicPr>
          <p:cNvPr id="4" name="그림 3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3230E5AB-E565-6799-AC1F-AB55AC4808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692696"/>
            <a:ext cx="9144000" cy="306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1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6/11</a:t>
            </a:r>
          </a:p>
        </p:txBody>
      </p:sp>
      <p:pic>
        <p:nvPicPr>
          <p:cNvPr id="6" name="그림 5" descr="텍스트, 스크린샷, 폰트, 디자인이(가) 표시된 사진&#10;&#10;자동 생성된 설명">
            <a:extLst>
              <a:ext uri="{FF2B5EF4-FFF2-40B4-BE49-F238E27FC236}">
                <a16:creationId xmlns:a16="http://schemas.microsoft.com/office/drawing/2014/main" id="{36DDE613-8D2E-702F-7BA0-107681962B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199" y="647799"/>
            <a:ext cx="9144089" cy="313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62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7/11</a:t>
            </a:r>
          </a:p>
        </p:txBody>
      </p:sp>
      <p:pic>
        <p:nvPicPr>
          <p:cNvPr id="4" name="그림 3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0735335F-667E-EB81-51D6-B58363A56E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764704"/>
            <a:ext cx="9144000" cy="298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3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8/11</a:t>
            </a:r>
          </a:p>
        </p:txBody>
      </p:sp>
      <p:pic>
        <p:nvPicPr>
          <p:cNvPr id="4" name="그림 3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347E7734-602A-BECC-F9A1-CF4E7A6890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764704"/>
            <a:ext cx="9144000" cy="298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97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9/11</a:t>
            </a:r>
          </a:p>
        </p:txBody>
      </p:sp>
      <p:pic>
        <p:nvPicPr>
          <p:cNvPr id="4" name="그림 3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7BA54530-1886-B39D-C363-597CC27F6D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764704"/>
            <a:ext cx="9144000" cy="298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66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11</Words>
  <Application>Microsoft Office PowerPoint</Application>
  <PresentationFormat>사용자 지정</PresentationFormat>
  <Paragraphs>11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4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4704</cp:lastModifiedBy>
  <cp:revision>20</cp:revision>
  <dcterms:created xsi:type="dcterms:W3CDTF">2017-09-05T01:32:09Z</dcterms:created>
  <dcterms:modified xsi:type="dcterms:W3CDTF">2023-11-15T00:22:54Z</dcterms:modified>
</cp:coreProperties>
</file>