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872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0049-9264-4A11-8EAD-41D6E7FB69DE}" type="datetimeFigureOut">
              <a:rPr lang="ko-KR" altLang="en-US" smtClean="0"/>
              <a:pPr/>
              <a:t>2016-12-09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6348-7ECC-4DEC-B8AD-A102C6179F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0049-9264-4A11-8EAD-41D6E7FB69DE}" type="datetimeFigureOut">
              <a:rPr lang="ko-KR" altLang="en-US" smtClean="0"/>
              <a:pPr/>
              <a:t>2016-12-09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6348-7ECC-4DEC-B8AD-A102C6179F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0049-9264-4A11-8EAD-41D6E7FB69DE}" type="datetimeFigureOut">
              <a:rPr lang="ko-KR" altLang="en-US" smtClean="0"/>
              <a:pPr/>
              <a:t>2016-12-09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6348-7ECC-4DEC-B8AD-A102C6179F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0049-9264-4A11-8EAD-41D6E7FB69DE}" type="datetimeFigureOut">
              <a:rPr lang="ko-KR" altLang="en-US" smtClean="0"/>
              <a:pPr/>
              <a:t>2016-12-09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6348-7ECC-4DEC-B8AD-A102C6179F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0049-9264-4A11-8EAD-41D6E7FB69DE}" type="datetimeFigureOut">
              <a:rPr lang="ko-KR" altLang="en-US" smtClean="0"/>
              <a:pPr/>
              <a:t>2016-12-09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6348-7ECC-4DEC-B8AD-A102C6179F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0049-9264-4A11-8EAD-41D6E7FB69DE}" type="datetimeFigureOut">
              <a:rPr lang="ko-KR" altLang="en-US" smtClean="0"/>
              <a:pPr/>
              <a:t>2016-12-09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6348-7ECC-4DEC-B8AD-A102C6179F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0049-9264-4A11-8EAD-41D6E7FB69DE}" type="datetimeFigureOut">
              <a:rPr lang="ko-KR" altLang="en-US" smtClean="0"/>
              <a:pPr/>
              <a:t>2016-12-09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6348-7ECC-4DEC-B8AD-A102C6179F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0049-9264-4A11-8EAD-41D6E7FB69DE}" type="datetimeFigureOut">
              <a:rPr lang="ko-KR" altLang="en-US" smtClean="0"/>
              <a:pPr/>
              <a:t>2016-12-09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6348-7ECC-4DEC-B8AD-A102C6179F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0049-9264-4A11-8EAD-41D6E7FB69DE}" type="datetimeFigureOut">
              <a:rPr lang="ko-KR" altLang="en-US" smtClean="0"/>
              <a:pPr/>
              <a:t>2016-12-09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6348-7ECC-4DEC-B8AD-A102C6179F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0049-9264-4A11-8EAD-41D6E7FB69DE}" type="datetimeFigureOut">
              <a:rPr lang="ko-KR" altLang="en-US" smtClean="0"/>
              <a:pPr/>
              <a:t>2016-12-09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6348-7ECC-4DEC-B8AD-A102C6179F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0049-9264-4A11-8EAD-41D6E7FB69DE}" type="datetimeFigureOut">
              <a:rPr lang="ko-KR" altLang="en-US" smtClean="0"/>
              <a:pPr/>
              <a:t>2016-12-09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6348-7ECC-4DEC-B8AD-A102C6179F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B0049-9264-4A11-8EAD-41D6E7FB69DE}" type="datetimeFigureOut">
              <a:rPr lang="ko-KR" altLang="en-US" smtClean="0"/>
              <a:pPr/>
              <a:t>2016-12-09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D6348-7ECC-4DEC-B8AD-A102C6179F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5" Type="http://schemas.openxmlformats.org/officeDocument/2006/relationships/image" Target="../media/image3.png"/><Relationship Id="rId4" Type="http://schemas.openxmlformats.org/officeDocument/2006/relationships/slide" Target="slide1.xml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6.png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5" Type="http://schemas.openxmlformats.org/officeDocument/2006/relationships/image" Target="../media/image3.png"/><Relationship Id="rId4" Type="http://schemas.openxmlformats.org/officeDocument/2006/relationships/slide" Target="slide1.xm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7.png"/><Relationship Id="rId7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image" Target="../media/image4.png"/><Relationship Id="rId4" Type="http://schemas.openxmlformats.org/officeDocument/2006/relationships/slide" Target="slide5.xml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10.png"/><Relationship Id="rId7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image" Target="../media/image4.png"/><Relationship Id="rId4" Type="http://schemas.openxmlformats.org/officeDocument/2006/relationships/slide" Target="slide5.xml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image" Target="../media/image11.png"/><Relationship Id="rId7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image" Target="../media/image5.png"/><Relationship Id="rId4" Type="http://schemas.openxmlformats.org/officeDocument/2006/relationships/slide" Target="slide3.xml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image" Target="../media/image13.png"/><Relationship Id="rId7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image" Target="../media/image5.png"/><Relationship Id="rId4" Type="http://schemas.openxmlformats.org/officeDocument/2006/relationships/slide" Target="slide3.xml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날구원하신주감사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5" descr="구슬번호(선택)-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40650" y="6308725"/>
            <a:ext cx="4318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구슬번호-3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18525" y="6308725"/>
            <a:ext cx="4318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구슬번호-2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129588" y="6308725"/>
            <a:ext cx="4318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날구원하신주감사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5" descr="구슬번호(선택)-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40650" y="6308725"/>
            <a:ext cx="4318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6" descr="구슬번호-3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18525" y="6308725"/>
            <a:ext cx="4318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구슬번호-2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129588" y="6308725"/>
            <a:ext cx="4318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날구원하신주감사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3" descr="구슬번호-3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32813" y="6308725"/>
            <a:ext cx="4318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 descr="구슬번호-1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54938" y="6308725"/>
            <a:ext cx="4318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구슬번호(선택)-2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143875" y="6308725"/>
            <a:ext cx="4318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날구원하신주감사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3" descr="구슬번호-3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32813" y="6308725"/>
            <a:ext cx="4318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 descr="구슬번호-1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54938" y="6308725"/>
            <a:ext cx="4318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구슬번호(선택)-2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143875" y="6308725"/>
            <a:ext cx="4318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날구원하신주감사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3" descr="구슬번호-2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29588" y="6308725"/>
            <a:ext cx="4318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 descr="구슬번호-1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40650" y="6308725"/>
            <a:ext cx="4318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구슬번호(선택)-3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518525" y="6308725"/>
            <a:ext cx="4318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날구원하신주감사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3" descr="구슬번호-2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29588" y="6308725"/>
            <a:ext cx="4318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 descr="구슬번호-1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40650" y="6308725"/>
            <a:ext cx="4318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구슬번호(선택)-3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518525" y="6308725"/>
            <a:ext cx="4318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화면 슬라이드 쇼(4:3)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3</cp:revision>
  <dcterms:created xsi:type="dcterms:W3CDTF">2016-10-31T10:59:44Z</dcterms:created>
  <dcterms:modified xsi:type="dcterms:W3CDTF">2016-12-09T14:23:56Z</dcterms:modified>
</cp:coreProperties>
</file>