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2075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1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7AFA0F-CD97-6221-1E2C-B952A323B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A4B7F38-63F6-A5C8-603C-00B0E547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86FB48-2E3F-2CF2-6D1B-427569CE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E6F220-ACC7-608C-7AD1-94D60BF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04597D-9703-AD36-8767-E5972E3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43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D0F1CE-E9B8-DF03-12AB-382A495E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31C6083-ACA3-B901-7B5C-B2CC3F4D9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75AAC4-35F5-704C-B8D0-AA9D8DA8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132DD1-E896-BCAF-0258-D9EDE019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15C69E-AA70-FB80-3A1A-F73F12C9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51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5998AF-E5F9-1568-762D-12065EC79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2BE8815-B8D6-B25F-69BD-52BDB2606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F5B6A7-9E12-7E2B-6A01-50C3C564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DBAE95-7C2A-48F9-44E2-AEB53C25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DF9D57-7019-0382-A7C5-272571B8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0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6BCE88-F95F-49D7-9D47-EBCCF6A9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D144B5-E672-B154-43AD-02FAF449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E5335-F448-AD2D-B1FA-8958B7E3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F4CB1D-A84D-0877-C3CA-86B1C8E5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6055D6-5980-9793-BD37-4837ACC0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7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14969D-027C-F364-E1AA-E8F7D2C0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82AF16-4314-612F-4701-6982BAD88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728B10-0084-E3A1-91D7-9863E8C9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53244B-75E3-93C8-60DE-3ADC5FF1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C08839-5129-4A7F-8ABD-7AD76F09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79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E16D14-7FB9-E68E-3000-13C124A5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D124CE-34CB-7F75-CA14-87AA9F059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FCA0AE-3F4A-EA8C-E26D-5009BA748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E50014-C1D6-97D3-DE62-906B6EA8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C1D6A6-9601-EE76-F447-6CC07BEE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884962-C41A-D9A9-5867-905A0488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76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652404-73CF-0799-EF73-6D54C792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046B53-5836-D7B0-0A13-6940D862D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006942-A8DD-369C-20CA-C6B368B6E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A182DA6-AB01-4179-E13F-9715BD391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2B2C331-FBFA-1A92-DA52-B383AF273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229D8D6-E4E1-FD5A-5003-620DD45C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DFED77-746F-4ADF-AC0A-74064E9F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34F5BB0-C4AF-900B-C4A2-0088A955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65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0F28FD-FCC8-022C-D626-AECB0009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30420D7-534B-AF99-4729-C3269A78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4582BC3-0803-B585-BDDD-103A90E9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9F9058-400D-92B2-71B1-24E171E6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10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0E930F7-1F05-B0A6-604A-7F58C4FE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28BC1F3-859B-4E36-7BC1-A3F2C170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600EDD-2881-A13C-35EF-B076803C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64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8718A2-C5FF-BACA-C14C-CA248ADB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093906-DA23-9A96-4127-652B6B64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013BFB-B003-29A8-D82C-0E3FFBE87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355A77-88D8-A967-DD18-48902E12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DC3996-B692-E873-24B2-7DF38A59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0FBF13-1E4B-AD84-953A-282DBD4F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28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562E2D-5FB4-B5F3-5B20-A5383A19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328CC3-3D9B-23BF-615E-8BE0421E1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16C9ADF-EDAE-EE41-DB14-BF5ACDE3E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01B267-717C-513F-0D36-182EA7FF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2AC80E-71C5-B3BC-FFBE-2F8B0277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3BF8CB2-DC82-700E-6931-7CF3E616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5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D64C2B-3153-1A7A-5B45-A73FA7F7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63484A-E873-9CC2-8E31-773B0CEF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4C5504-E927-D65A-B6CE-D7342E595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2025-09-10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F43D31-0F75-A1C7-A248-95E39F406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DCE7ED-81EA-A475-3B14-8D4FD519D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38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5" name="그림 4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C54E8B-2C11-3143-03F6-571B3037D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359767"/>
            <a:ext cx="11521552" cy="34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2" name="그림 1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A755BE-C47E-E71C-864C-E28CB3237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656508"/>
            <a:ext cx="11521552" cy="31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12" name="그림 11" descr="텍스트, 스크린샷, 폰트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0A8AAC1-DD57-6B83-C63E-1050D4500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431775"/>
            <a:ext cx="11521552" cy="38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B76683-D2AB-44C3-7BA4-700CE13C2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30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4" name="그림 3" descr="텍스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C9DFD7-3024-0F64-8EA2-252314187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30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8" name="그림 7" descr="시계, 스크린샷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AB9F0B-4CFA-F329-908D-12C8E6A92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295871"/>
            <a:ext cx="11521552" cy="15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Office</cp:lastModifiedBy>
  <cp:revision>19</cp:revision>
  <dcterms:created xsi:type="dcterms:W3CDTF">2017-09-05T01:32:09Z</dcterms:created>
  <dcterms:modified xsi:type="dcterms:W3CDTF">2025-09-09T21:58:23Z</dcterms:modified>
</cp:coreProperties>
</file>