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5" d="100"/>
          <a:sy n="105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8337BAD-8013-4106-A5A3-6CE9F804A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3517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E28C32F-E7D6-4B61-BEB8-B07019CF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D87F6695-BB40-4D81-A05A-F04ED8E4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2FF8647-49E0-4DF6-828E-EA457D7C1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09C146-830A-4A29-8B54-96780CB36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D70709B-0DB7-47A3-967E-2E3DE14B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98D68DD3-22A8-40B8-BF5D-31267EDE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BC1540-80AB-4E82-9719-82F58F2F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CA5B4F80-9A21-482A-8243-23740E8D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86327704-107E-4F3F-8E74-FEAEBE239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72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EA81878C-C8BB-4A03-948A-99F2B170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87D4A0-9638-4798-93A5-A0D73EB2C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40"/>
            <a:ext cx="9144000" cy="3517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BBA740-5348-49B9-8A3B-76B6EBF0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94431C0-7854-4439-BA4A-5A77AA31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72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CB2539AD-484B-482B-B0AF-8F57FAF26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E93E75-F5B8-442C-98C9-8439AD20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</Words>
  <Application>Microsoft Office PowerPoint</Application>
  <PresentationFormat>화면 슬라이드 쇼(4:3)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79</cp:revision>
  <dcterms:created xsi:type="dcterms:W3CDTF">2011-02-12T13:28:44Z</dcterms:created>
  <dcterms:modified xsi:type="dcterms:W3CDTF">2022-01-14T09:30:30Z</dcterms:modified>
</cp:coreProperties>
</file>