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1"/>
    <p:restoredTop sz="95238"/>
  </p:normalViewPr>
  <p:slideViewPr>
    <p:cSldViewPr>
      <p:cViewPr>
        <p:scale>
          <a:sx n="140" d="100"/>
          <a:sy n="140" d="100"/>
        </p:scale>
        <p:origin x="342" y="5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 smtClean="0"/>
            </a:lvl1pPr>
          </a:lstStyle>
          <a:p>
            <a:pPr>
              <a:defRPr/>
            </a:pPr>
            <a:fld id="{E4E29001-E843-994F-B742-53330F43208D}" type="datetimeFigureOut">
              <a:rPr lang="ko-KR" altLang="en-US"/>
              <a:pPr>
                <a:defRPr/>
              </a:pPr>
              <a:t>2019-11-16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latinLnBrk="1" hangingPunct="1">
              <a:defRPr sz="1200" smtClean="0"/>
            </a:lvl1pPr>
          </a:lstStyle>
          <a:p>
            <a:pPr>
              <a:defRPr/>
            </a:pPr>
            <a:fld id="{BFE74B83-D9F9-3544-9A23-3F52AB9615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 smtClean="0"/>
            </a:lvl1pPr>
          </a:lstStyle>
          <a:p>
            <a:pPr>
              <a:defRPr/>
            </a:pPr>
            <a:fld id="{A2771ECC-685C-EF43-8F9D-DF7D2D3821BC}" type="datetimeFigureOut">
              <a:rPr lang="ko-KR" altLang="en-US"/>
              <a:pPr>
                <a:defRPr/>
              </a:pPr>
              <a:t>2019-11-16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편집하려면 클릭</a:t>
            </a:r>
          </a:p>
          <a:p>
            <a:pPr lvl="1"/>
            <a:r>
              <a:rPr lang="ko-KR" altLang="en-US" noProof="0"/>
              <a:t>두 번째 수준</a:t>
            </a:r>
          </a:p>
          <a:p>
            <a:pPr lvl="2"/>
            <a:r>
              <a:rPr lang="ko-KR" altLang="en-US" noProof="0"/>
              <a:t>세 번째 수준</a:t>
            </a:r>
          </a:p>
          <a:p>
            <a:pPr lvl="3"/>
            <a:r>
              <a:rPr lang="ko-KR" altLang="en-US" noProof="0"/>
              <a:t>네 번째 수준</a:t>
            </a:r>
          </a:p>
          <a:p>
            <a:pPr lvl="4"/>
            <a:r>
              <a:rPr lang="ko-KR" altLang="en-US" noProof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latinLnBrk="1" hangingPunct="1">
              <a:defRPr sz="1200" smtClean="0"/>
            </a:lvl1pPr>
          </a:lstStyle>
          <a:p>
            <a:pPr>
              <a:defRPr/>
            </a:pPr>
            <a:fld id="{8CB92985-8527-194F-948E-A4D041DDAA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-127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-127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-127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-127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-127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1" lang="ko-KR" altLang="en-US"/>
          </a:p>
        </p:txBody>
      </p:sp>
      <p:sp>
        <p:nvSpPr>
          <p:cNvPr id="215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fld id="{789F5242-99FA-1D4A-B468-3A10507A1240}" type="slidenum">
              <a:rPr lang="ko-KR" altLang="en-US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1" lang="ko-KR" altLang="en-US"/>
          </a:p>
        </p:txBody>
      </p:sp>
      <p:sp>
        <p:nvSpPr>
          <p:cNvPr id="2253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fld id="{01CFD880-B5E1-6E40-9E97-FAE2803EDBE1}" type="slidenum">
              <a:rPr lang="ko-KR" altLang="en-US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개체 틀로 끌거나 아이콘을 클릭하여 추가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8419669F-BE94-094B-AB59-1A4EB6DBA9F1}" type="slidenum">
              <a:rPr lang="en-US" altLang="ko-KR" sz="2000" b="1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charset="0"/>
              </a:rPr>
              <a:t>/5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8419669F-BE94-094B-AB59-1A4EB6DBA9F1}" type="slidenum">
              <a:rPr lang="en-US" altLang="ko-KR" sz="2000" b="1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charset="0"/>
              </a:rPr>
              <a:t>/5</a:t>
            </a:r>
          </a:p>
        </p:txBody>
      </p:sp>
      <p:sp>
        <p:nvSpPr>
          <p:cNvPr id="4" name="Oval 7"/>
          <p:cNvSpPr>
            <a:spLocks noChangeArrowheads="1"/>
          </p:cNvSpPr>
          <p:nvPr userDrawn="1"/>
        </p:nvSpPr>
        <p:spPr bwMode="auto">
          <a:xfrm>
            <a:off x="0" y="6308725"/>
            <a:ext cx="1824038" cy="504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fld id="{D9A8756C-657B-5744-82B7-C843F602E1DA}" type="slidenum">
              <a:rPr lang="en-US" altLang="ko-KR" sz="2400" b="1">
                <a:solidFill>
                  <a:schemeClr val="bg1"/>
                </a:solidFill>
                <a:latin typeface="Times New Roman" charset="0"/>
                <a:ea typeface="바탕체" charset="-127"/>
              </a:rPr>
              <a:pPr algn="ctr" eaLnBrk="1" latinLnBrk="1" hangingPunct="1">
                <a:defRPr/>
              </a:pPr>
              <a:t>‹#›</a:t>
            </a:fld>
            <a:r>
              <a:rPr lang="en-US" altLang="ko-KR" sz="2400" b="1">
                <a:solidFill>
                  <a:schemeClr val="bg1"/>
                </a:solidFill>
                <a:latin typeface="Times New Roman" charset="0"/>
                <a:ea typeface="바탕체" charset="-127"/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50209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DB9A7C3-9071-482E-B1D5-FBF54BAB1DE0}"/>
              </a:ext>
            </a:extLst>
          </p:cNvPr>
          <p:cNvGrpSpPr/>
          <p:nvPr/>
        </p:nvGrpSpPr>
        <p:grpSpPr>
          <a:xfrm>
            <a:off x="-528096" y="0"/>
            <a:ext cx="13248192" cy="6419833"/>
            <a:chOff x="-600744" y="-93670"/>
            <a:chExt cx="13248192" cy="6419833"/>
          </a:xfrm>
        </p:grpSpPr>
        <p:pic>
          <p:nvPicPr>
            <p:cNvPr id="2049" name="Picture 5" descr="감사찬송(날구원하신주감사)-1-01 cop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98"/>
            <a:stretch/>
          </p:blipFill>
          <p:spPr bwMode="auto">
            <a:xfrm>
              <a:off x="-600744" y="-93670"/>
              <a:ext cx="10943936" cy="299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5" descr="감사찬송(날구원하신주감사)-1-01 copy">
              <a:extLst>
                <a:ext uri="{FF2B5EF4-FFF2-40B4-BE49-F238E27FC236}">
                  <a16:creationId xmlns:a16="http://schemas.microsoft.com/office/drawing/2014/main" id="{75D37C55-B4D7-4EA5-8576-5BB76116A5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71" b="20625"/>
            <a:stretch/>
          </p:blipFill>
          <p:spPr bwMode="auto">
            <a:xfrm>
              <a:off x="1487488" y="2780928"/>
              <a:ext cx="11159960" cy="3155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1F1904-398A-42D5-AECC-FDA5BA2B9DF9}"/>
                </a:ext>
              </a:extLst>
            </p:cNvPr>
            <p:cNvSpPr txBox="1"/>
            <p:nvPr/>
          </p:nvSpPr>
          <p:spPr>
            <a:xfrm>
              <a:off x="1847528" y="4941168"/>
              <a:ext cx="8640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2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Thanks To God for my Redeemer, </a:t>
              </a:r>
            </a:p>
            <a:p>
              <a:r>
                <a:rPr lang="en-US" altLang="ko-KR" sz="42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Thanks for all Thou dost provide!</a:t>
              </a:r>
              <a:endParaRPr lang="ko-KR" altLang="en-US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감사찬송(날구원하신주감사)-3-0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1"/>
          <a:stretch/>
        </p:blipFill>
        <p:spPr bwMode="auto">
          <a:xfrm>
            <a:off x="767408" y="-675456"/>
            <a:ext cx="9432408" cy="518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057AFEE-A45F-4DDF-B095-D60D77D079F5}"/>
              </a:ext>
            </a:extLst>
          </p:cNvPr>
          <p:cNvSpPr/>
          <p:nvPr/>
        </p:nvSpPr>
        <p:spPr>
          <a:xfrm>
            <a:off x="1343472" y="4869160"/>
            <a:ext cx="10297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home and Thanks for fireside, Thanks for hope, That sweet refrain!</a:t>
            </a:r>
            <a:endParaRPr lang="ko-KR" altLang="en-US" sz="4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감사찬송(날구원하신주감사)-3-03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3"/>
          <a:stretch/>
        </p:blipFill>
        <p:spPr bwMode="auto">
          <a:xfrm>
            <a:off x="695400" y="-747464"/>
            <a:ext cx="9864456" cy="5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E3BB979-FF0C-400B-B7FB-C0F283D25857}"/>
              </a:ext>
            </a:extLst>
          </p:cNvPr>
          <p:cNvSpPr/>
          <p:nvPr/>
        </p:nvSpPr>
        <p:spPr>
          <a:xfrm>
            <a:off x="1415480" y="4653136"/>
            <a:ext cx="10513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joy and Thanks for sorrow, Thanks for heavenly peace with Thee!</a:t>
            </a:r>
            <a:endParaRPr lang="ko-KR" altLang="en-US" sz="4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감사찬송(날구원하신주감사)-3-04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1"/>
          <a:stretch/>
        </p:blipFill>
        <p:spPr bwMode="auto">
          <a:xfrm>
            <a:off x="479376" y="-603448"/>
            <a:ext cx="1034789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CDECD1-4A34-4F70-B122-A06B13853053}"/>
              </a:ext>
            </a:extLst>
          </p:cNvPr>
          <p:cNvSpPr txBox="1"/>
          <p:nvPr/>
        </p:nvSpPr>
        <p:spPr>
          <a:xfrm>
            <a:off x="1991544" y="4797152"/>
            <a:ext cx="10225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hope in The Tomorrow, Thanks Through all eternity!</a:t>
            </a:r>
            <a:endParaRPr lang="ko-KR" altLang="en-US" sz="4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감사찬송(날구원하신주감사)-1-02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2"/>
          <a:stretch/>
        </p:blipFill>
        <p:spPr bwMode="auto">
          <a:xfrm>
            <a:off x="-96688" y="-963488"/>
            <a:ext cx="1081339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9F7597-5951-46CF-8F9F-B708CB344A25}"/>
              </a:ext>
            </a:extLst>
          </p:cNvPr>
          <p:cNvSpPr txBox="1"/>
          <p:nvPr/>
        </p:nvSpPr>
        <p:spPr>
          <a:xfrm>
            <a:off x="2135560" y="4725144"/>
            <a:ext cx="9649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times now but a memory, Thanks for Jesus by my side!</a:t>
            </a:r>
            <a:endParaRPr lang="ko-KR" altLang="en-US" sz="4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감사찬송(날구원하신주감사)-1-03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1"/>
          <a:stretch/>
        </p:blipFill>
        <p:spPr bwMode="auto">
          <a:xfrm>
            <a:off x="0" y="-963488"/>
            <a:ext cx="1126479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282B8C-4295-4705-B1A8-3BC657A85E85}"/>
              </a:ext>
            </a:extLst>
          </p:cNvPr>
          <p:cNvSpPr txBox="1"/>
          <p:nvPr/>
        </p:nvSpPr>
        <p:spPr>
          <a:xfrm>
            <a:off x="2135560" y="4725144"/>
            <a:ext cx="9865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pleasant, balmy springtime, Thanks for dark and stormy fall!</a:t>
            </a:r>
            <a:endParaRPr lang="ko-KR" altLang="en-US" sz="4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감사찬송(날구원하신주감사)-1-04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9"/>
          <a:stretch/>
        </p:blipFill>
        <p:spPr bwMode="auto">
          <a:xfrm>
            <a:off x="335360" y="-675456"/>
            <a:ext cx="1069664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193D70-5874-47A1-BE5E-9F63AFB59FB6}"/>
              </a:ext>
            </a:extLst>
          </p:cNvPr>
          <p:cNvSpPr txBox="1"/>
          <p:nvPr/>
        </p:nvSpPr>
        <p:spPr>
          <a:xfrm>
            <a:off x="2135560" y="4725144"/>
            <a:ext cx="9865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Tears by now forgotten, Thanks for peace within my soul!</a:t>
            </a:r>
            <a:endParaRPr lang="ko-KR" altLang="en-US" sz="4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감사찬송(날구원하신주감사)-2-0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2"/>
          <a:stretch/>
        </p:blipFill>
        <p:spPr bwMode="auto">
          <a:xfrm>
            <a:off x="119336" y="-891480"/>
            <a:ext cx="1119060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D811FC8-6183-4D8A-8816-ED1FBE04AC5D}"/>
              </a:ext>
            </a:extLst>
          </p:cNvPr>
          <p:cNvSpPr/>
          <p:nvPr/>
        </p:nvSpPr>
        <p:spPr>
          <a:xfrm>
            <a:off x="695400" y="4824734"/>
            <a:ext cx="11449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prayers That Thou hast answered, Thanks for what Thou dost deny!</a:t>
            </a:r>
            <a:endParaRPr lang="ko-KR" altLang="en-US" sz="4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감사찬송(날구원하신주감사)-2-0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5"/>
          <a:stretch/>
        </p:blipFill>
        <p:spPr bwMode="auto">
          <a:xfrm>
            <a:off x="551384" y="-603448"/>
            <a:ext cx="9864456" cy="587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F946518-D728-4BF4-8B1A-28966D26F77B}"/>
              </a:ext>
            </a:extLst>
          </p:cNvPr>
          <p:cNvSpPr/>
          <p:nvPr/>
        </p:nvSpPr>
        <p:spPr>
          <a:xfrm>
            <a:off x="1199456" y="4869160"/>
            <a:ext cx="10585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storms That I have weathered, Thanks for all Thou dost supply!</a:t>
            </a:r>
            <a:endParaRPr lang="ko-KR" altLang="en-US" sz="4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감사찬송(날구원하신주감사)-2-03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9"/>
          <a:stretch/>
        </p:blipFill>
        <p:spPr bwMode="auto">
          <a:xfrm>
            <a:off x="407368" y="-819472"/>
            <a:ext cx="1074783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D9739AB-6D8F-467F-B05C-CB9A7ED6EDDD}"/>
              </a:ext>
            </a:extLst>
          </p:cNvPr>
          <p:cNvSpPr/>
          <p:nvPr/>
        </p:nvSpPr>
        <p:spPr>
          <a:xfrm>
            <a:off x="1199456" y="4869160"/>
            <a:ext cx="10585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pain, and Thanks for pleasure, Thanks for comfort in despair!</a:t>
            </a:r>
            <a:endParaRPr lang="ko-KR" altLang="en-US" sz="4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감사찬송(날구원하신주감사)-2-04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641"/>
          <a:stretch/>
        </p:blipFill>
        <p:spPr bwMode="auto">
          <a:xfrm>
            <a:off x="623392" y="-747464"/>
            <a:ext cx="10008472" cy="57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C1CBB0A-944F-422B-A80F-66261D102FF6}"/>
              </a:ext>
            </a:extLst>
          </p:cNvPr>
          <p:cNvSpPr/>
          <p:nvPr/>
        </p:nvSpPr>
        <p:spPr>
          <a:xfrm>
            <a:off x="1199456" y="4581128"/>
            <a:ext cx="10873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grace That none can measure, Thanks for love beyond compare!</a:t>
            </a:r>
            <a:endParaRPr lang="ko-KR" altLang="en-US" sz="4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감사찬송(날구원하신주감사)-3-0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9"/>
          <a:stretch/>
        </p:blipFill>
        <p:spPr bwMode="auto">
          <a:xfrm>
            <a:off x="695400" y="-603448"/>
            <a:ext cx="9648432" cy="558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2F4A59A-8442-4296-B61A-82EB2E2BE788}"/>
              </a:ext>
            </a:extLst>
          </p:cNvPr>
          <p:cNvSpPr/>
          <p:nvPr/>
        </p:nvSpPr>
        <p:spPr>
          <a:xfrm>
            <a:off x="1343472" y="4869160"/>
            <a:ext cx="10297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roses by The wayside, </a:t>
            </a:r>
          </a:p>
          <a:p>
            <a:r>
              <a:rPr lang="en-US" altLang="ko-KR" sz="4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 for thorns Their stems contain!</a:t>
            </a:r>
            <a:endParaRPr lang="ko-KR" altLang="en-US" sz="4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테마4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테마4" id="{2D3AD3B9-AECC-2248-825D-E66E93E74B50}" vid="{DAC16EF3-CD7A-D941-80CA-B50DD1A357FF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테마4</Template>
  <TotalTime>22</TotalTime>
  <Words>175</Words>
  <Application>Microsoft Office PowerPoint</Application>
  <PresentationFormat>와이드스크린</PresentationFormat>
  <Paragraphs>16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굴림</vt:lpstr>
      <vt:lpstr>Arial</vt:lpstr>
      <vt:lpstr>Times New Roman</vt:lpstr>
      <vt:lpstr>나눔고딕 ExtraBold</vt:lpstr>
      <vt:lpstr>맑은 고딕</vt:lpstr>
      <vt:lpstr>테마4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한국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최봉수</dc:creator>
  <cp:lastModifiedBy>Hong-Yun Won</cp:lastModifiedBy>
  <cp:revision>6</cp:revision>
  <dcterms:created xsi:type="dcterms:W3CDTF">2010-08-01T14:12:11Z</dcterms:created>
  <dcterms:modified xsi:type="dcterms:W3CDTF">2019-11-17T01:37:35Z</dcterms:modified>
</cp:coreProperties>
</file>