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07" autoAdjust="0"/>
    <p:restoredTop sz="94660"/>
  </p:normalViewPr>
  <p:slideViewPr>
    <p:cSldViewPr>
      <p:cViewPr varScale="1">
        <p:scale>
          <a:sx n="106" d="100"/>
          <a:sy n="106" d="100"/>
        </p:scale>
        <p:origin x="66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4383E-74E5-4663-998D-A2827A736C49}" type="datetimeFigureOut">
              <a:rPr lang="ko-KR" altLang="en-US" smtClean="0"/>
              <a:pPr/>
              <a:t>2025-04-09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6481D-4A45-4AAB-A7FA-FB618B97944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9025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9EF8B0F-A615-A02D-3134-82ABA1C25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C61D470-F4B9-D0A3-CE3A-63ED4488A6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E57D2AF-5DD0-1A92-58D5-E095A0D0B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2025-04-09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03E3DFB-5740-E7EE-E0FE-4121B1F11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09F7A98-F1F3-3D75-49D4-7FA94FDEE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5855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15F36C-5723-0B92-8EFC-6C4269F8D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5E18BDF-A14A-0003-302D-EDE4DF7EE0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071A998-B4CA-7521-5B45-716B69112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2025-04-09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0944BBA-7E15-4E07-0EEE-F0F641083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78EDFBC-6769-1242-5457-A53C2417A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2488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84F1FEC9-FDB7-DDEF-9605-1F68188F41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8B9F7FA-5561-D414-6F1E-74A09930C6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CB29B8B-C67C-89CE-A241-3DAD13427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2025-04-09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59C7277-9099-E23A-CF24-EC0BF9E08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7FB1657-0861-147E-FBAC-2A2EAAFD9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4880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A4AB444-F1A6-A6C4-4237-03A0787F4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7CE186D-5136-854D-98AD-94F333263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05AB32A-7A72-CFBF-C4A7-9AB4284D6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2025-04-09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814117A-8CBC-7924-9E5F-F2821E152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C2965EF-3EF4-0844-479B-C7A1672F8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7307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CA603E5-7657-DB79-F806-348E6854A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408DEEB-624C-F51F-1B3C-7001B48EC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7AB8395-D77F-A399-1324-3FC83AFDA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2025-04-09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A9C93B3-A448-4829-59AF-544CC37B5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9CD72A4-CF36-D9FF-8A6E-AB62F63A1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8769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2912F5F-2336-1D42-53B3-3AF55AAEF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BBF9830-652A-F92F-C35F-7F5D252E5F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D7867D8-8A71-7B51-4004-4635654EAE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85A3113-C279-CA4D-562B-3ADD66344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2025-04-09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AD85C57-F46A-B687-E834-467CDE79E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4AF2AF1-10CC-5F2A-DF51-BB0D0BDE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9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C38311-7D0E-AC92-005E-4950CD6C4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DA40929-8220-D589-64E1-8D7D7CF95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8DB590C-8C3B-2F2D-C4CF-D3251FC12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45CB2644-FD63-4AFD-D920-6567EBEE19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0F7E77B-7BC0-2E16-FF4D-08E54DAF4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F59DC7F-07E4-0254-427C-56489F6FD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2025-04-09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9DFE23B-745A-8B33-B24A-7D890423D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4549484B-C1FA-F867-30BA-23B4D4C78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7591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F2AD809-1E44-E742-5B9F-3038B480C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770B32B-65E3-33AF-FAE0-A9C36F483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2025-04-09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62B5894-BAFD-468D-FF48-711229F85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D4E92BA-4C7E-201B-DDE9-4E1317AB1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1343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319980B7-5FAB-1C7D-BF39-3A55043C5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2025-04-09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E71D11C-9ACB-5627-B753-672A0420D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1C3E752-B8D1-C8E6-182E-6F2CED451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5827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E8352FB-297C-3A47-DC04-216328410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6D6E564-A157-9AEF-60DA-400D6FB28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A2942BC-E7BF-F4B7-37F6-0AAC59E46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78C3FE2-3EEF-6206-E9C6-FAC236434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2025-04-09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D70CC26-0361-46A7-AB55-EBF73B0E4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0E94301-C2E7-76A9-6F6E-B844E5D64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7186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DEA8D3F-B395-5935-BC04-74A636B59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1DA2BEF-430A-18FF-995B-6FA3207675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009AE87-502F-659E-5413-4D2CCD5C0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8F6BC98-4ACE-E64E-6E36-7C396094F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2025-04-09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5BD06FA-86CB-1E5F-8036-9B6749307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8A0D079-EF6E-2F07-9E8A-680F3EB0B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4040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177CEF05-BFBC-972D-6513-CD3F3D5B8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D599CC4-A592-527C-226C-684CF35962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E8880BA-F53C-153F-D748-8393CE3D01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362B8A-64A3-4C50-A4D1-9118E5C0DE15}" type="datetimeFigureOut">
              <a:rPr lang="ko-KR" altLang="en-US" smtClean="0"/>
              <a:pPr/>
              <a:t>2025-04-09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51145E9-7C0C-F59D-D46E-AD68B39889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BDE7783-8D8D-2F38-5335-35705DADB1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085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1/12</a:t>
            </a:r>
          </a:p>
        </p:txBody>
      </p:sp>
      <p:pic>
        <p:nvPicPr>
          <p:cNvPr id="10" name="그림 9" descr="텍스트, 폰트, 스크린샷, 그래픽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3904EA64-B08D-4B5E-49B9-DA8761A57B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144000" cy="361880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028384" y="6143644"/>
            <a:ext cx="103105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10/12</a:t>
            </a:r>
          </a:p>
        </p:txBody>
      </p:sp>
      <p:pic>
        <p:nvPicPr>
          <p:cNvPr id="9" name="그림 8" descr="텍스트, 폰트, 스크린샷, 그래픽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4B49BFF7-603E-BC13-CB86-C8D2E8BD72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7773"/>
            <a:ext cx="9144000" cy="305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50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B74A617C-10D8-4FF7-ABAB-E83C5D05F824}"/>
              </a:ext>
            </a:extLst>
          </p:cNvPr>
          <p:cNvSpPr/>
          <p:nvPr/>
        </p:nvSpPr>
        <p:spPr>
          <a:xfrm>
            <a:off x="8028385" y="6143644"/>
            <a:ext cx="10310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11/12</a:t>
            </a:r>
          </a:p>
        </p:txBody>
      </p:sp>
      <p:pic>
        <p:nvPicPr>
          <p:cNvPr id="9" name="그림 8" descr="텍스트, 폰트, 스크린샷, 그래픽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348D42B0-0F73-3001-430A-10F15A908E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6826"/>
            <a:ext cx="9144000" cy="305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197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B74A617C-10D8-4FF7-ABAB-E83C5D05F824}"/>
              </a:ext>
            </a:extLst>
          </p:cNvPr>
          <p:cNvSpPr/>
          <p:nvPr/>
        </p:nvSpPr>
        <p:spPr>
          <a:xfrm>
            <a:off x="8028385" y="6143644"/>
            <a:ext cx="10310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12/12</a:t>
            </a:r>
          </a:p>
        </p:txBody>
      </p:sp>
      <p:pic>
        <p:nvPicPr>
          <p:cNvPr id="11" name="그림 10" descr="텍스트, 폰트, 스크린샷, 그래픽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320503E8-34A3-9B06-2078-E065635CF0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307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126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2/12</a:t>
            </a:r>
          </a:p>
        </p:txBody>
      </p:sp>
      <p:pic>
        <p:nvPicPr>
          <p:cNvPr id="10" name="그림 9" descr="텍스트, 폰트, 스크린샷, 그래픽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EB109174-D53B-67A4-C7CE-5CB802C9F2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30978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3/12</a:t>
            </a:r>
          </a:p>
        </p:txBody>
      </p:sp>
      <p:pic>
        <p:nvPicPr>
          <p:cNvPr id="8" name="그림 7" descr="텍스트, 폰트, 스크린샷, 그래픽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D9616D01-4D53-67F3-EF6F-7055BA3DED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300920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</a:p>
        </p:txBody>
      </p:sp>
      <p:pic>
        <p:nvPicPr>
          <p:cNvPr id="6" name="그림 5" descr="텍스트, 폰트, 스크린샷, 그래픽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6BDD8570-DC04-2C6C-A0D7-38C9476E6C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311450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5/12</a:t>
            </a:r>
          </a:p>
        </p:txBody>
      </p:sp>
      <p:pic>
        <p:nvPicPr>
          <p:cNvPr id="12" name="그림 11" descr="텍스트, 폰트, 스크린샷, 그래픽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9CFD6AB3-2364-0E62-B4DE-1B69853F3A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31588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</a:p>
        </p:txBody>
      </p:sp>
      <p:pic>
        <p:nvPicPr>
          <p:cNvPr id="9" name="그림 8" descr="텍스트, 폰트, 스크린샷, 그래픽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EB017C5B-37C6-E1BD-1B84-D4A6173ADF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309787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</a:p>
        </p:txBody>
      </p:sp>
      <p:pic>
        <p:nvPicPr>
          <p:cNvPr id="9" name="그림 8" descr="텍스트, 폰트, 스크린샷, 그래픽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C522C643-56BB-3220-444E-2A2E0FB511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300920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</a:t>
            </a:r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</a:p>
        </p:txBody>
      </p:sp>
      <p:pic>
        <p:nvPicPr>
          <p:cNvPr id="11" name="그림 10" descr="텍스트, 폰트, 스크린샷, 그래픽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90EC41DA-C5C4-AE98-D5C1-10C60B221E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309787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9/12</a:t>
            </a:r>
          </a:p>
        </p:txBody>
      </p:sp>
      <p:pic>
        <p:nvPicPr>
          <p:cNvPr id="10" name="그림 9" descr="텍스트, 폰트, 스크린샷, 그래픽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E8C8C9A7-3F86-7383-D8ED-21B33ADDA6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0500"/>
            <a:ext cx="9144000" cy="318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256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556</TotalTime>
  <Words>12</Words>
  <Application>Microsoft Office PowerPoint</Application>
  <PresentationFormat>화면 슬라이드 쇼(4:3)</PresentationFormat>
  <Paragraphs>12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5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영업부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이삭</dc:creator>
  <cp:lastModifiedBy>신선 이</cp:lastModifiedBy>
  <cp:revision>86</cp:revision>
  <dcterms:created xsi:type="dcterms:W3CDTF">2011-02-12T13:28:44Z</dcterms:created>
  <dcterms:modified xsi:type="dcterms:W3CDTF">2025-04-09T00:26:58Z</dcterms:modified>
</cp:coreProperties>
</file>