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08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2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51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55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9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4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00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37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5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ADA6-6324-4862-8FEB-2B41C5D45F59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51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34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3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12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6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7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4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51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Office PowerPoint</Application>
  <PresentationFormat>와이드스크린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성인-03</dc:creator>
  <cp:lastModifiedBy>이 주안</cp:lastModifiedBy>
  <cp:revision>21</cp:revision>
  <dcterms:created xsi:type="dcterms:W3CDTF">2018-09-12T06:53:55Z</dcterms:created>
  <dcterms:modified xsi:type="dcterms:W3CDTF">2020-02-12T06:57:03Z</dcterms:modified>
</cp:coreProperties>
</file>