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3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37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69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27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1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08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43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38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77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94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18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65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25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</a:p>
        </p:txBody>
      </p:sp>
      <p:pic>
        <p:nvPicPr>
          <p:cNvPr id="3" name="그림 2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149EA169-D7CE-9733-2B2F-B2EB5CB98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9"/>
            <a:ext cx="11520488" cy="34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5204" y="5832019"/>
            <a:ext cx="103089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10/12</a:t>
            </a:r>
          </a:p>
        </p:txBody>
      </p:sp>
      <p:pic>
        <p:nvPicPr>
          <p:cNvPr id="8" name="그림 7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4DE52C11-74A3-0F9C-9B1D-2DD8D1D36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601"/>
            <a:ext cx="11520488" cy="30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5204" y="5832019"/>
            <a:ext cx="103089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</a:p>
        </p:txBody>
      </p:sp>
      <p:pic>
        <p:nvPicPr>
          <p:cNvPr id="8" name="그림 7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3CBA4B73-70D1-C231-53AB-A5B775E7E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5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D280F-40CC-D987-EACC-30E169B78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496B84D-7BA4-B145-2D41-A9136B5A983A}"/>
              </a:ext>
            </a:extLst>
          </p:cNvPr>
          <p:cNvSpPr/>
          <p:nvPr/>
        </p:nvSpPr>
        <p:spPr>
          <a:xfrm>
            <a:off x="10423104" y="5832019"/>
            <a:ext cx="1031006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12/12</a:t>
            </a:r>
          </a:p>
        </p:txBody>
      </p:sp>
      <p:pic>
        <p:nvPicPr>
          <p:cNvPr id="8" name="그림 7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48AAF09D-B008-DB14-C34A-13E9B6AB6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560"/>
            <a:ext cx="11520488" cy="30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2/12</a:t>
            </a:r>
          </a:p>
        </p:txBody>
      </p:sp>
      <p:pic>
        <p:nvPicPr>
          <p:cNvPr id="8" name="그림 7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A8DA9313-E44C-4C47-4EEA-730AD3C166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19"/>
            <a:ext cx="11520488" cy="30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3/12</a:t>
            </a:r>
          </a:p>
        </p:txBody>
      </p:sp>
      <p:pic>
        <p:nvPicPr>
          <p:cNvPr id="8" name="그림 7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3CD02088-8B1C-3A65-AA26-68FAC610A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5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4/12</a:t>
            </a:r>
          </a:p>
        </p:txBody>
      </p:sp>
      <p:pic>
        <p:nvPicPr>
          <p:cNvPr id="5" name="그림 4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32D81C87-8087-F022-F8AB-D218D35CB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560"/>
            <a:ext cx="11520488" cy="30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5/12</a:t>
            </a:r>
          </a:p>
        </p:txBody>
      </p:sp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0072231E-D76B-F5DE-427C-E1D3216B4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9"/>
            <a:ext cx="11520488" cy="34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6/12</a:t>
            </a:r>
          </a:p>
        </p:txBody>
      </p:sp>
      <p:pic>
        <p:nvPicPr>
          <p:cNvPr id="8" name="그림 7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7ACB6CAB-6EE4-F5F5-857C-4DF02FCDC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680"/>
            <a:ext cx="11520488" cy="30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7/12</a:t>
            </a:r>
          </a:p>
        </p:txBody>
      </p:sp>
      <p:pic>
        <p:nvPicPr>
          <p:cNvPr id="8" name="그림 7" descr="텍스트, 스크린샷, 폰트, 시계이(가) 표시된 사진&#10;&#10;자동 생성된 설명">
            <a:extLst>
              <a:ext uri="{FF2B5EF4-FFF2-40B4-BE49-F238E27FC236}">
                <a16:creationId xmlns:a16="http://schemas.microsoft.com/office/drawing/2014/main" id="{6DE8C4BD-7117-3DA2-DB03-4A3B824D3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5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8/12</a:t>
            </a:r>
          </a:p>
        </p:txBody>
      </p:sp>
      <p:pic>
        <p:nvPicPr>
          <p:cNvPr id="8" name="그림 7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A63C10F4-33F6-57AE-3816-EE96D7006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560"/>
            <a:ext cx="11520488" cy="30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9/12</a:t>
            </a:r>
          </a:p>
        </p:txBody>
      </p:sp>
      <p:pic>
        <p:nvPicPr>
          <p:cNvPr id="8" name="그림 7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9AD58548-1296-CE5B-3CF9-50FBD64F6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9"/>
            <a:ext cx="11520488" cy="34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6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187</TotalTime>
  <Words>12</Words>
  <Application>Microsoft Office PowerPoint</Application>
  <PresentationFormat>사용자 지정</PresentationFormat>
  <Paragraphs>12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26</cp:revision>
  <dcterms:created xsi:type="dcterms:W3CDTF">2017-09-05T01:32:09Z</dcterms:created>
  <dcterms:modified xsi:type="dcterms:W3CDTF">2025-01-17T02:15:15Z</dcterms:modified>
</cp:coreProperties>
</file>