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5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5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6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7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03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8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0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56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95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72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2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3F7751C-C561-7ADD-164B-42F862F43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3338946"/>
          </a:xfrm>
          <a:prstGeom prst="rect">
            <a:avLst/>
          </a:prstGeom>
        </p:spPr>
      </p:pic>
      <p:pic>
        <p:nvPicPr>
          <p:cNvPr id="7" name="그림 6" descr="텍스트, 스크린샷, 사진 액자이(가) 표시된 사진&#10;&#10;자동 생성된 설명">
            <a:extLst>
              <a:ext uri="{FF2B5EF4-FFF2-40B4-BE49-F238E27FC236}">
                <a16:creationId xmlns:a16="http://schemas.microsoft.com/office/drawing/2014/main" id="{08ECC69F-6A1E-B1F5-19A0-EEEFBD0AE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47983" r="27275" b="17759"/>
          <a:stretch/>
        </p:blipFill>
        <p:spPr>
          <a:xfrm>
            <a:off x="4731018" y="3573016"/>
            <a:ext cx="4248472" cy="34816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그림 9" descr="의류, 인간의 얼굴, 소녀, 페인팅이(가) 표시된 사진&#10;&#10;자동 생성된 설명">
            <a:extLst>
              <a:ext uri="{FF2B5EF4-FFF2-40B4-BE49-F238E27FC236}">
                <a16:creationId xmlns:a16="http://schemas.microsoft.com/office/drawing/2014/main" id="{299AED81-3774-B83A-8628-D7EFF8580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5553" r="4439" b="3329"/>
          <a:stretch/>
        </p:blipFill>
        <p:spPr>
          <a:xfrm>
            <a:off x="323528" y="3735147"/>
            <a:ext cx="4176465" cy="314463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AD6CE34-8344-BCE4-7D6B-4CADDC947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70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3CDC65C-90BF-C4C3-8FDF-6535A1CB5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42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</a:p>
        </p:txBody>
      </p:sp>
      <p:pic>
        <p:nvPicPr>
          <p:cNvPr id="2" name="그림 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0FA432B-C768-A766-F9ED-2768F4311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70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891286F-D3A0-235A-7F28-9D454333B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42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54E3DF9-435A-F392-89D7-C8E1BE739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70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539</TotalTime>
  <Words>6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85</cp:revision>
  <dcterms:created xsi:type="dcterms:W3CDTF">2011-02-12T13:28:44Z</dcterms:created>
  <dcterms:modified xsi:type="dcterms:W3CDTF">2025-01-13T09:38:15Z</dcterms:modified>
</cp:coreProperties>
</file>