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07" autoAdjust="0"/>
    <p:restoredTop sz="94660"/>
  </p:normalViewPr>
  <p:slideViewPr>
    <p:cSldViewPr>
      <p:cViewPr varScale="1">
        <p:scale>
          <a:sx n="106" d="100"/>
          <a:sy n="106" d="100"/>
        </p:scale>
        <p:origin x="7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4383E-74E5-4663-998D-A2827A736C49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6481D-4A45-4AAB-A7FA-FB618B9794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025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4511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50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664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79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603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3826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501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1561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962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95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72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62B8A-64A3-4C50-A4D1-9118E5C0DE15}" type="datetimeFigureOut">
              <a:rPr lang="ko-KR" altLang="en-US" smtClean="0"/>
              <a:pPr/>
              <a:t>2025-01-13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224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1/6</a:t>
            </a:r>
          </a:p>
        </p:txBody>
      </p:sp>
      <p:pic>
        <p:nvPicPr>
          <p:cNvPr id="3" name="그림 2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B3F7751C-C561-7ADD-164B-42F862F431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3338946"/>
          </a:xfrm>
          <a:prstGeom prst="rect">
            <a:avLst/>
          </a:prstGeom>
        </p:spPr>
      </p:pic>
      <p:pic>
        <p:nvPicPr>
          <p:cNvPr id="7" name="그림 6" descr="텍스트, 스크린샷, 사진 액자이(가) 표시된 사진&#10;&#10;자동 생성된 설명">
            <a:extLst>
              <a:ext uri="{FF2B5EF4-FFF2-40B4-BE49-F238E27FC236}">
                <a16:creationId xmlns:a16="http://schemas.microsoft.com/office/drawing/2014/main" id="{08ECC69F-6A1E-B1F5-19A0-EEEFBD0AE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3" t="47983" r="27275" b="17759"/>
          <a:stretch/>
        </p:blipFill>
        <p:spPr>
          <a:xfrm>
            <a:off x="4731018" y="3573016"/>
            <a:ext cx="4248472" cy="3481678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0" name="그림 9" descr="의류, 인간의 얼굴, 소녀, 페인팅이(가) 표시된 사진&#10;&#10;자동 생성된 설명">
            <a:extLst>
              <a:ext uri="{FF2B5EF4-FFF2-40B4-BE49-F238E27FC236}">
                <a16:creationId xmlns:a16="http://schemas.microsoft.com/office/drawing/2014/main" id="{299AED81-3774-B83A-8628-D7EFF8580B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" t="25553" r="4439" b="3329"/>
          <a:stretch/>
        </p:blipFill>
        <p:spPr>
          <a:xfrm>
            <a:off x="323528" y="3735147"/>
            <a:ext cx="4176465" cy="3144632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2/6</a:t>
            </a:r>
          </a:p>
        </p:txBody>
      </p:sp>
      <p:pic>
        <p:nvPicPr>
          <p:cNvPr id="6" name="그림 5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5AD6CE34-8344-BCE4-7D6B-4CADDC9474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704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3/6</a:t>
            </a:r>
          </a:p>
        </p:txBody>
      </p:sp>
      <p:pic>
        <p:nvPicPr>
          <p:cNvPr id="5" name="그림 4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83CDC65C-90BF-C4C3-8FDF-6535A1CB54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427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/6</a:t>
            </a: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B0FA432B-C768-A766-F9ED-2768F43116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704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5/6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0891286F-D3A0-235A-7F28-9D454333B0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427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/6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654E3DF9-435A-F392-89D7-C8E1BE739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704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2013 - 2022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013 - 2022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539</TotalTime>
  <Words>6</Words>
  <Application>Microsoft Office PowerPoint</Application>
  <PresentationFormat>화면 슬라이드 쇼(4:3)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맑은 고딕</vt:lpstr>
      <vt:lpstr>Arial</vt:lpstr>
      <vt:lpstr>Calibri</vt:lpstr>
      <vt:lpstr>Calibri Light</vt:lpstr>
      <vt:lpstr>Office 2013 - 2022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영업부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이삭</dc:creator>
  <cp:lastModifiedBy>신선 이</cp:lastModifiedBy>
  <cp:revision>85</cp:revision>
  <dcterms:created xsi:type="dcterms:W3CDTF">2011-02-12T13:28:44Z</dcterms:created>
  <dcterms:modified xsi:type="dcterms:W3CDTF">2025-01-13T09:38:15Z</dcterms:modified>
</cp:coreProperties>
</file>