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1520488" cy="6480175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98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F8B0F-A615-A02D-3134-82ABA1C25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61D470-F4B9-D0A3-CE3A-63ED4488A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57D2AF-5DD0-1A92-58D5-E095A0D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03E3DFB-5740-E7EE-E0FE-4121B1F1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9F7A98-F1F3-3D75-49D4-7FA94FDE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5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5F36C-5723-0B92-8EFC-6C4269F8D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E18BDF-A14A-0003-302D-EDE4DF7EE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71A998-B4CA-7521-5B45-716B69112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944BBA-7E15-4E07-0EEE-F0F641083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78EDFBC-6769-1242-5457-A53C2417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38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4F1FEC9-FDB7-DDEF-9605-1F68188F4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8B9F7FA-5561-D414-6F1E-74A09930C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B29B8B-C67C-89CE-A241-3DAD1342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9C7277-9099-E23A-CF24-EC0BF9E08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FB1657-0861-147E-FBAC-2A2EAAFD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8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4AB444-F1A6-A6C4-4237-03A0787F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CE186D-5136-854D-98AD-94F333263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5AB32A-7A72-CFBF-C4A7-9AB4284D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14117A-8CBC-7924-9E5F-F2821E15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2965EF-3EF4-0844-479B-C7A1672F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99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603E5-7657-DB79-F806-348E6854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08DEEB-624C-F51F-1B3C-7001B48E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82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82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AB8395-D77F-A399-1324-3FC83AFD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C93B3-A448-4829-59AF-544CC37B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CD72A4-CF36-D9FF-8A6E-AB62F63A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63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912F5F-2336-1D42-53B3-3AF55AAE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F9830-652A-F92F-C35F-7F5D252E5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7867D8-8A71-7B51-4004-4635654E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85A3113-C279-CA4D-562B-3ADD6634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D85C57-F46A-B687-E834-467CDE79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4AF2AF1-10CC-5F2A-DF51-BB0D0BDE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24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C38311-7D0E-AC92-005E-4950CD6C4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A40929-8220-D589-64E1-8D7D7CF9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8DB590C-8C3B-2F2D-C4CF-D3251FC12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5CB2644-FD63-4AFD-D920-6567EBEE1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F7E77B-7BC0-2E16-FF4D-08E54DAF4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F59DC7F-07E4-0254-427C-56489F6F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DFE23B-745A-8B33-B24A-7D890423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549484B-C1FA-F867-30BA-23B4D4C7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05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2AD809-1E44-E742-5B9F-3038B480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70B32B-65E3-33AF-FAE0-A9C36F48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62B5894-BAFD-468D-FF48-711229F8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D4E92BA-4C7E-201B-DDE9-4E1317AB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89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19980B7-5FAB-1C7D-BF39-3A55043C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71D11C-9ACB-5627-B753-672A0420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C3E752-B8D1-C8E6-182E-6F2CED45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8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8352FB-297C-3A47-DC04-21632841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D6E564-A157-9AEF-60DA-400D6FB28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A2942BC-E7BF-F4B7-37F6-0AAC59E4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8C3FE2-3EEF-6206-E9C6-FAC23643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70CC26-0361-46A7-AB55-EBF73B0E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0E94301-C2E7-76A9-6F6E-B844E5D6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09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EA8D3F-B395-5935-BC04-74A636B5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1DA2BEF-430A-18FF-995B-6FA320767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009AE87-502F-659E-5413-4D2CCD5C0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F6BC98-4ACE-E64E-6E36-7C396094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BD06FA-86CB-1E5F-8036-9B674930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A0D079-EF6E-2F07-9E8A-680F3EB0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35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77CEF05-BFBC-972D-6513-CD3F3D5B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599CC4-A592-527C-226C-684CF3596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8880BA-F53C-153F-D748-8393CE3D0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2025-04-09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1145E9-7C0C-F59D-D46E-AD68B3988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DE7783-8D8D-2F38-5335-35705DADB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46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864017" rtl="0" eaLnBrk="1" latinLnBrk="1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1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1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D6AB507-7862-CABA-3971-ADC502623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215751"/>
            <a:ext cx="9144000" cy="36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2585247-3D7C-FA45-4C6F-7886620F9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46990"/>
            <a:ext cx="9144000" cy="30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98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345204" y="5832019"/>
            <a:ext cx="103089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3" name="그림 2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C50F68D-1666-D74C-B850-67C95F337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46990"/>
            <a:ext cx="9144000" cy="30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8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A12AD2-BCED-0DE0-729E-2B531727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6905E5D-D998-4221-27A1-162CC57B0305}"/>
              </a:ext>
            </a:extLst>
          </p:cNvPr>
          <p:cNvSpPr/>
          <p:nvPr/>
        </p:nvSpPr>
        <p:spPr>
          <a:xfrm>
            <a:off x="10345147" y="5832019"/>
            <a:ext cx="1031005" cy="461643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3" name="그림 2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02EB9BB1-1BDF-F88F-CFA6-2DE65A457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11130"/>
            <a:ext cx="914400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3" name="그림 2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3EAFBD4-6736-5DB9-6CAF-C24AB3802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19807"/>
            <a:ext cx="9144000" cy="30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74CEC74-603E-B0C7-0F8B-07127BBFA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91815"/>
            <a:ext cx="9144000" cy="3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20ED581-5324-0CB9-3483-4E48FA244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19807"/>
            <a:ext cx="9144000" cy="31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4" name="그림 3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744F8BF-327E-5F78-1B60-5332CD077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647799"/>
            <a:ext cx="9144000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B3A7184-1C43-FF4D-A74D-2B7CE07D5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19807"/>
            <a:ext cx="9144000" cy="30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121F8F7-CAC4-4428-E4C9-3CEA537D84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91815"/>
            <a:ext cx="9144000" cy="30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3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</a:p>
        </p:txBody>
      </p:sp>
      <p:pic>
        <p:nvPicPr>
          <p:cNvPr id="3" name="그림 2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C708879-D338-7A31-D5BA-3CDB7FF06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719807"/>
            <a:ext cx="9144000" cy="30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2117" y="5832019"/>
            <a:ext cx="852980" cy="461591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2" name="그림 1" descr="텍스트, 폰트, 스크린샷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6706B63-7FF6-AF65-B9AF-4255EF703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8" y="620616"/>
            <a:ext cx="9144000" cy="31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6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11</Words>
  <Application>Microsoft Office PowerPoint</Application>
  <PresentationFormat>사용자 지정</PresentationFormat>
  <Paragraphs>11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신선 이</cp:lastModifiedBy>
  <cp:revision>25</cp:revision>
  <dcterms:created xsi:type="dcterms:W3CDTF">2017-09-05T01:32:09Z</dcterms:created>
  <dcterms:modified xsi:type="dcterms:W3CDTF">2025-04-09T00:27:53Z</dcterms:modified>
</cp:coreProperties>
</file>