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1520488" cy="6480175"/>
  <p:notesSz cx="6858000" cy="9144000"/>
  <p:defaultTextStyle>
    <a:defPPr>
      <a:defRPr lang="ko-KR"/>
    </a:defPPr>
    <a:lvl1pPr marL="0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6072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2144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8216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4288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80360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2" pos="36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08" y="186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F2C36-E667-4724-B261-0DF69449C2F3}" type="datetimeFigureOut">
              <a:rPr lang="ko-KR" altLang="en-US" smtClean="0"/>
              <a:t>2022-12-28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81A76-036F-442B-A676-83B1AEBE28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3062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81A76-036F-442B-A676-83B1AEBE28F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0609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81A76-036F-442B-A676-83B1AEBE28F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2915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64037" y="2013055"/>
            <a:ext cx="9792415" cy="138903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728073" y="3672100"/>
            <a:ext cx="8064342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2022-12-28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625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2022-12-28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24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352354" y="259508"/>
            <a:ext cx="2592110" cy="552915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76025" y="259508"/>
            <a:ext cx="7584321" cy="552915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2022-12-28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73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2022-12-28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454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0039" y="4164114"/>
            <a:ext cx="9792415" cy="1287034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10039" y="2746575"/>
            <a:ext cx="9792415" cy="141753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601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20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80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040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800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560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3210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081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2022-12-28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53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76025" y="1512042"/>
            <a:ext cx="5088215" cy="427661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856248" y="1512042"/>
            <a:ext cx="5088215" cy="427661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2022-12-28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437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76025" y="1450540"/>
            <a:ext cx="5090216" cy="6045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014" indent="0">
              <a:buNone/>
              <a:defRPr sz="2500" b="1"/>
            </a:lvl2pPr>
            <a:lvl3pPr marL="1152029" indent="0">
              <a:buNone/>
              <a:defRPr sz="2300" b="1"/>
            </a:lvl3pPr>
            <a:lvl4pPr marL="1728043" indent="0">
              <a:buNone/>
              <a:defRPr sz="2000" b="1"/>
            </a:lvl4pPr>
            <a:lvl5pPr marL="2304058" indent="0">
              <a:buNone/>
              <a:defRPr sz="2000" b="1"/>
            </a:lvl5pPr>
            <a:lvl6pPr marL="2880072" indent="0">
              <a:buNone/>
              <a:defRPr sz="2000" b="1"/>
            </a:lvl6pPr>
            <a:lvl7pPr marL="3456086" indent="0">
              <a:buNone/>
              <a:defRPr sz="2000" b="1"/>
            </a:lvl7pPr>
            <a:lvl8pPr marL="4032101" indent="0">
              <a:buNone/>
              <a:defRPr sz="2000" b="1"/>
            </a:lvl8pPr>
            <a:lvl9pPr marL="4608115" indent="0">
              <a:buNone/>
              <a:defRPr sz="20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76025" y="2055056"/>
            <a:ext cx="5090216" cy="373360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852250" y="1450540"/>
            <a:ext cx="5092216" cy="6045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014" indent="0">
              <a:buNone/>
              <a:defRPr sz="2500" b="1"/>
            </a:lvl2pPr>
            <a:lvl3pPr marL="1152029" indent="0">
              <a:buNone/>
              <a:defRPr sz="2300" b="1"/>
            </a:lvl3pPr>
            <a:lvl4pPr marL="1728043" indent="0">
              <a:buNone/>
              <a:defRPr sz="2000" b="1"/>
            </a:lvl4pPr>
            <a:lvl5pPr marL="2304058" indent="0">
              <a:buNone/>
              <a:defRPr sz="2000" b="1"/>
            </a:lvl5pPr>
            <a:lvl6pPr marL="2880072" indent="0">
              <a:buNone/>
              <a:defRPr sz="2000" b="1"/>
            </a:lvl6pPr>
            <a:lvl7pPr marL="3456086" indent="0">
              <a:buNone/>
              <a:defRPr sz="2000" b="1"/>
            </a:lvl7pPr>
            <a:lvl8pPr marL="4032101" indent="0">
              <a:buNone/>
              <a:defRPr sz="2000" b="1"/>
            </a:lvl8pPr>
            <a:lvl9pPr marL="4608115" indent="0">
              <a:buNone/>
              <a:defRPr sz="20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852250" y="2055056"/>
            <a:ext cx="5092216" cy="373360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2022-12-28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063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2022-12-28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4544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2022-12-28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923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6027" y="258006"/>
            <a:ext cx="3790161" cy="109803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04190" y="258008"/>
            <a:ext cx="6440273" cy="5530650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76027" y="1356038"/>
            <a:ext cx="3790161" cy="4432620"/>
          </a:xfrm>
        </p:spPr>
        <p:txBody>
          <a:bodyPr/>
          <a:lstStyle>
            <a:lvl1pPr marL="0" indent="0">
              <a:buNone/>
              <a:defRPr sz="1800"/>
            </a:lvl1pPr>
            <a:lvl2pPr marL="576014" indent="0">
              <a:buNone/>
              <a:defRPr sz="1500"/>
            </a:lvl2pPr>
            <a:lvl3pPr marL="1152029" indent="0">
              <a:buNone/>
              <a:defRPr sz="1300"/>
            </a:lvl3pPr>
            <a:lvl4pPr marL="1728043" indent="0">
              <a:buNone/>
              <a:defRPr sz="1100"/>
            </a:lvl4pPr>
            <a:lvl5pPr marL="2304058" indent="0">
              <a:buNone/>
              <a:defRPr sz="1100"/>
            </a:lvl5pPr>
            <a:lvl6pPr marL="2880072" indent="0">
              <a:buNone/>
              <a:defRPr sz="1100"/>
            </a:lvl6pPr>
            <a:lvl7pPr marL="3456086" indent="0">
              <a:buNone/>
              <a:defRPr sz="1100"/>
            </a:lvl7pPr>
            <a:lvl8pPr marL="4032101" indent="0">
              <a:buNone/>
              <a:defRPr sz="1100"/>
            </a:lvl8pPr>
            <a:lvl9pPr marL="4608115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2022-12-28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9640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58096" y="4536122"/>
            <a:ext cx="6912293" cy="53551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58096" y="579016"/>
            <a:ext cx="6912293" cy="3888105"/>
          </a:xfrm>
        </p:spPr>
        <p:txBody>
          <a:bodyPr/>
          <a:lstStyle>
            <a:lvl1pPr marL="0" indent="0">
              <a:buNone/>
              <a:defRPr sz="4000"/>
            </a:lvl1pPr>
            <a:lvl2pPr marL="576014" indent="0">
              <a:buNone/>
              <a:defRPr sz="3500"/>
            </a:lvl2pPr>
            <a:lvl3pPr marL="1152029" indent="0">
              <a:buNone/>
              <a:defRPr sz="3000"/>
            </a:lvl3pPr>
            <a:lvl4pPr marL="1728043" indent="0">
              <a:buNone/>
              <a:defRPr sz="2500"/>
            </a:lvl4pPr>
            <a:lvl5pPr marL="2304058" indent="0">
              <a:buNone/>
              <a:defRPr sz="2500"/>
            </a:lvl5pPr>
            <a:lvl6pPr marL="2880072" indent="0">
              <a:buNone/>
              <a:defRPr sz="2500"/>
            </a:lvl6pPr>
            <a:lvl7pPr marL="3456086" indent="0">
              <a:buNone/>
              <a:defRPr sz="2500"/>
            </a:lvl7pPr>
            <a:lvl8pPr marL="4032101" indent="0">
              <a:buNone/>
              <a:defRPr sz="2500"/>
            </a:lvl8pPr>
            <a:lvl9pPr marL="4608115" indent="0">
              <a:buNone/>
              <a:defRPr sz="2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258096" y="5071638"/>
            <a:ext cx="6912293" cy="760521"/>
          </a:xfrm>
        </p:spPr>
        <p:txBody>
          <a:bodyPr/>
          <a:lstStyle>
            <a:lvl1pPr marL="0" indent="0">
              <a:buNone/>
              <a:defRPr sz="1800"/>
            </a:lvl1pPr>
            <a:lvl2pPr marL="576014" indent="0">
              <a:buNone/>
              <a:defRPr sz="1500"/>
            </a:lvl2pPr>
            <a:lvl3pPr marL="1152029" indent="0">
              <a:buNone/>
              <a:defRPr sz="1300"/>
            </a:lvl3pPr>
            <a:lvl4pPr marL="1728043" indent="0">
              <a:buNone/>
              <a:defRPr sz="1100"/>
            </a:lvl4pPr>
            <a:lvl5pPr marL="2304058" indent="0">
              <a:buNone/>
              <a:defRPr sz="1100"/>
            </a:lvl5pPr>
            <a:lvl6pPr marL="2880072" indent="0">
              <a:buNone/>
              <a:defRPr sz="1100"/>
            </a:lvl6pPr>
            <a:lvl7pPr marL="3456086" indent="0">
              <a:buNone/>
              <a:defRPr sz="1100"/>
            </a:lvl7pPr>
            <a:lvl8pPr marL="4032101" indent="0">
              <a:buNone/>
              <a:defRPr sz="1100"/>
            </a:lvl8pPr>
            <a:lvl9pPr marL="4608115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2022-12-28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946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76024" y="259509"/>
            <a:ext cx="10368440" cy="1080029"/>
          </a:xfrm>
          <a:prstGeom prst="rect">
            <a:avLst/>
          </a:prstGeom>
        </p:spPr>
        <p:txBody>
          <a:bodyPr vert="horz" lIns="115214" tIns="57607" rIns="115214" bIns="57607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76024" y="1512042"/>
            <a:ext cx="10368440" cy="4276616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76024" y="6006163"/>
            <a:ext cx="2688114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DC0F3-653C-4B3E-BA02-6CCFDCEC603E}" type="datetimeFigureOut">
              <a:rPr lang="ko-KR" altLang="en-US" smtClean="0"/>
              <a:t>2022-12-28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936167" y="6006163"/>
            <a:ext cx="3648154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56350" y="6006163"/>
            <a:ext cx="2688114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107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2029" rtl="0" eaLnBrk="1" latinLnBrk="1" hangingPunct="1">
        <a:spcBef>
          <a:spcPct val="0"/>
        </a:spcBef>
        <a:buNone/>
        <a:defRPr sz="5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11" indent="-432011" algn="l" defTabSz="1152029" rtl="0" eaLnBrk="1" latinLnBrk="1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6023" indent="-360009" algn="l" defTabSz="1152029" rtl="0" eaLnBrk="1" latinLnBrk="1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36" indent="-288007" algn="l" defTabSz="1152029" rtl="0" eaLnBrk="1" latinLnBrk="1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6050" indent="-288007" algn="l" defTabSz="1152029" rtl="0" eaLnBrk="1" latinLnBrk="1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065" indent="-288007" algn="l" defTabSz="1152029" rtl="0" eaLnBrk="1" latinLnBrk="1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8079" indent="-288007" algn="l" defTabSz="1152029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4094" indent="-288007" algn="l" defTabSz="1152029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108" indent="-288007" algn="l" defTabSz="1152029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6122" indent="-288007" algn="l" defTabSz="1152029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152029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14" algn="l" defTabSz="1152029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2029" algn="l" defTabSz="1152029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043" algn="l" defTabSz="1152029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058" algn="l" defTabSz="1152029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072" algn="l" defTabSz="1152029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6086" algn="l" defTabSz="1152029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2101" algn="l" defTabSz="1152029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8115" algn="l" defTabSz="1152029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1/7</a:t>
            </a:r>
          </a:p>
        </p:txBody>
      </p:sp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45A72E11-535F-4C3D-8A03-ED35F3A424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751"/>
            <a:ext cx="11520488" cy="338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4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2/7</a:t>
            </a:r>
          </a:p>
        </p:txBody>
      </p:sp>
      <p:pic>
        <p:nvPicPr>
          <p:cNvPr id="3" name="그림 2" descr="텍스트, 표지판, 탑재, 설정이(가) 표시된 사진&#10;&#10;자동 생성된 설명">
            <a:extLst>
              <a:ext uri="{FF2B5EF4-FFF2-40B4-BE49-F238E27FC236}">
                <a16:creationId xmlns:a16="http://schemas.microsoft.com/office/drawing/2014/main" id="{9304CA1C-D2E4-435D-805E-81D2A6AB6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775"/>
            <a:ext cx="11520488" cy="316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3/7</a:t>
            </a:r>
          </a:p>
        </p:txBody>
      </p:sp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EF37566D-F4ED-4F9E-ADF6-A309F1B328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984"/>
            <a:ext cx="11520488" cy="306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4/7</a:t>
            </a:r>
          </a:p>
        </p:txBody>
      </p:sp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760FFF0E-15E0-4757-8557-27DB48FA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783"/>
            <a:ext cx="11520488" cy="306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0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5/7</a:t>
            </a:r>
          </a:p>
        </p:txBody>
      </p:sp>
      <p:pic>
        <p:nvPicPr>
          <p:cNvPr id="3" name="그림 2" descr="텍스트, 표지판, 탑재, 설정이(가) 표시된 사진&#10;&#10;자동 생성된 설명">
            <a:extLst>
              <a:ext uri="{FF2B5EF4-FFF2-40B4-BE49-F238E27FC236}">
                <a16:creationId xmlns:a16="http://schemas.microsoft.com/office/drawing/2014/main" id="{0C5FDB93-49E1-4E7A-82BF-6006151295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99"/>
            <a:ext cx="11520488" cy="295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6/7</a:t>
            </a:r>
          </a:p>
        </p:txBody>
      </p:sp>
      <p:pic>
        <p:nvPicPr>
          <p:cNvPr id="3" name="그림 2" descr="텍스트, 탑재, 설정, 스크린샷이(가) 표시된 사진&#10;&#10;자동 생성된 설명">
            <a:extLst>
              <a:ext uri="{FF2B5EF4-FFF2-40B4-BE49-F238E27FC236}">
                <a16:creationId xmlns:a16="http://schemas.microsoft.com/office/drawing/2014/main" id="{738907BD-0095-4CF1-BE36-3AB2B2BC3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99"/>
            <a:ext cx="11520488" cy="292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62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7/7</a:t>
            </a:r>
          </a:p>
        </p:txBody>
      </p:sp>
      <p:pic>
        <p:nvPicPr>
          <p:cNvPr id="3" name="그림 2" descr="텍스트, 탑재, 설정, 스크린샷이(가) 표시된 사진&#10;&#10;자동 생성된 설명">
            <a:extLst>
              <a:ext uri="{FF2B5EF4-FFF2-40B4-BE49-F238E27FC236}">
                <a16:creationId xmlns:a16="http://schemas.microsoft.com/office/drawing/2014/main" id="{667497EF-1D0B-458C-927E-4ADD31CA8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99"/>
            <a:ext cx="11520488" cy="293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36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9</Words>
  <Application>Microsoft Office PowerPoint</Application>
  <PresentationFormat>사용자 지정</PresentationFormat>
  <Paragraphs>9</Paragraphs>
  <Slides>7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4704</cp:lastModifiedBy>
  <cp:revision>20</cp:revision>
  <dcterms:created xsi:type="dcterms:W3CDTF">2017-09-05T01:32:09Z</dcterms:created>
  <dcterms:modified xsi:type="dcterms:W3CDTF">2022-12-28T00:46:19Z</dcterms:modified>
</cp:coreProperties>
</file>