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1520488" cy="6480175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36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08" y="186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161144-614D-B377-C0F1-152550CCF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3B51A62-552C-D24E-13A2-6E8FCE368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2B9ABF-261F-8253-A8A7-697FCB1F7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4ADDE0-3044-B9B4-E9AC-0F0F6BBB4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E18E033-3171-5959-9E40-238300230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5835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1E1DEC-80BE-836F-22EF-DABC91128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FED1908-281B-85F7-D702-98A0EEDD1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E89545A-DA70-8EEB-4634-61E5C3077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785903-7D12-EB65-7E10-E811E9A15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45071F-9177-E066-8AF3-6E7096E7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4330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9AA3487-1C52-001D-1FF3-A544F10D9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1A7F9FB-B470-8D6D-0ECE-22C82648A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3C0849-03ED-C74F-F300-597F0B1CB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DE83EB6-F260-5E1D-E2AF-D28F4E75C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0419AB7-BDA3-6751-BDE9-847C28BCC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6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58E8D0-D7A4-730D-6926-E5038C292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93E54C-DD34-7358-CB14-5BE421369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E63382-A403-0F0B-6ED7-ECCF6FF63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C9DD37-9E5C-EA27-9644-79E9CBFDE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E57F5A-0DCF-7859-7EEC-FEC5B41F8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3123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C612D2-7E94-E6B1-5B9A-F7C14522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0BC12A-10A5-903C-6CE8-EDA21316F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5BAE47A-1612-BDF6-045A-FB5C72ABA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80FCA7-E536-2E1B-7C0C-D722B33D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61260D-4C05-6825-2294-9A2529D60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4830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5D0032-707F-4A3A-9E39-A5DAC0267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46659C-3DF2-59E0-875C-438000E4B2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C4A9586-E2D0-970C-C941-5CA4EBE76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F2736B8-9FB7-7571-4BB7-85A2A15F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6708771-3A40-5222-61D8-B1808AD62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796D60D-0A68-F83D-54FE-9DC6F3337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4974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B62B99-DF63-5CE4-D37F-1F5FDAB82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CCC7A8E-FCDA-28A4-0F6C-FD93C9EE0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5F713C8-FDDC-5FCD-9796-392506106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FE090A1-A200-9E88-184A-704281AD94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836FD20-EA9D-3B7A-F534-3584BD9C57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065FD42-5FA1-75C7-93BA-E131AE774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52A62BA-CD18-6FE4-F66A-5F71F1136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18F15D1-10B7-9F75-744A-BBDA564D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34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2BAD53-71A1-24A3-E08B-DC7CBF92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8489B41-7C77-4174-290D-F8F48CAF9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322F735-A625-847B-F3CB-CBD7E7F8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6ED6BB9-90D9-7D19-145F-A5197131E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350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0255F24-47BC-1AD8-029F-978F1C9BA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6374369-81B7-A828-524F-F9AAB1F20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44EA9D8-206E-1F70-CCCB-02BDF868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37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859EC6-0597-185B-FAD6-E262B7B72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6485220-C3AA-FC65-F352-AA404C916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FD2A75E-E958-59AC-73EA-2E701DB5E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02FC906-2EB9-26C6-8626-F47E7B201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79A865B-C182-D27D-B4E6-ECDC97ECF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9FEB5FD-6E3E-4D34-A27E-82911FB5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60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B8D163-586E-ED2E-AEF0-AAAB42CE2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83AC8C6-F683-B892-0529-CE61A1EFB6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DB7B48A-3274-1117-BEE7-D9CABFA80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1C4460B-DFF4-FA30-6A19-FF7D11B09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67CC524-1DBF-49D3-1D67-36892AAA9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016E8C5-147C-2106-644A-4F0CEE53E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118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83D6CBC-000D-0E86-75A4-161B2FBC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155EF2B-12B3-51F7-87D5-ECA7B50A1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9200BC5-276B-F512-8311-95AC1D0CC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DC0F3-653C-4B3E-BA02-6CCFDCEC603E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8529F2B-9683-F113-3EE3-F7BB53D3A5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49329C-93FA-4ACA-9E32-0727930FE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05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864017" rtl="0" eaLnBrk="1" latinLnBrk="1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1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1/11</a:t>
            </a:r>
          </a:p>
        </p:txBody>
      </p: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924CA116-19CC-10B4-9B95-0EF59C336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332656"/>
            <a:ext cx="9144000" cy="341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4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5204" y="5832019"/>
            <a:ext cx="103089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10/11</a:t>
            </a:r>
          </a:p>
        </p:txBody>
      </p:sp>
      <p:pic>
        <p:nvPicPr>
          <p:cNvPr id="8" name="그림 7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CE3180F1-22CD-F903-C95C-B68496E4CC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7"/>
          <a:stretch/>
        </p:blipFill>
        <p:spPr>
          <a:xfrm>
            <a:off x="431850" y="2461526"/>
            <a:ext cx="10656788" cy="1557122"/>
          </a:xfrm>
          <a:prstGeom prst="rect">
            <a:avLst/>
          </a:prstGeom>
        </p:spPr>
      </p:pic>
      <p:pic>
        <p:nvPicPr>
          <p:cNvPr id="9" name="그림 8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FBA61921-3D22-695C-D606-57629BBDF0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19"/>
          <a:stretch/>
        </p:blipFill>
        <p:spPr>
          <a:xfrm>
            <a:off x="936724" y="1007839"/>
            <a:ext cx="9144000" cy="15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98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5204" y="5832019"/>
            <a:ext cx="103089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11/11</a:t>
            </a:r>
          </a:p>
        </p:txBody>
      </p:sp>
      <p:pic>
        <p:nvPicPr>
          <p:cNvPr id="4" name="그림 3" descr="텍스트, 폰트, 시계, 그래픽이(가) 표시된 사진&#10;&#10;자동 생성된 설명">
            <a:extLst>
              <a:ext uri="{FF2B5EF4-FFF2-40B4-BE49-F238E27FC236}">
                <a16:creationId xmlns:a16="http://schemas.microsoft.com/office/drawing/2014/main" id="{2B2E42E5-932D-D8DD-9AD8-2A5A0B6A9A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1124744"/>
            <a:ext cx="9144000" cy="163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89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2/11</a:t>
            </a:r>
          </a:p>
        </p:txBody>
      </p: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1B271852-E665-CF5A-7D5B-B3C1F7D9DE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764704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3/11</a:t>
            </a:r>
          </a:p>
        </p:txBody>
      </p:sp>
      <p:pic>
        <p:nvPicPr>
          <p:cNvPr id="4" name="그림 3" descr="텍스트, 스크린샷, 폰트, 디자인이(가) 표시된 사진&#10;&#10;자동 생성된 설명">
            <a:extLst>
              <a:ext uri="{FF2B5EF4-FFF2-40B4-BE49-F238E27FC236}">
                <a16:creationId xmlns:a16="http://schemas.microsoft.com/office/drawing/2014/main" id="{48B0FD1D-BC03-8A43-7518-BF65861F88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692696"/>
            <a:ext cx="9144000" cy="30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4/11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947A90AE-63C1-65F4-700E-707069897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764704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5/11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3230E5AB-E565-6799-AC1F-AB55AC4808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692696"/>
            <a:ext cx="9144000" cy="30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1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6/11</a:t>
            </a:r>
          </a:p>
        </p:txBody>
      </p:sp>
      <p:pic>
        <p:nvPicPr>
          <p:cNvPr id="4" name="그림 3" descr="텍스트, 스크린샷, 폰트, 디자인이(가) 표시된 사진&#10;&#10;자동 생성된 설명">
            <a:extLst>
              <a:ext uri="{FF2B5EF4-FFF2-40B4-BE49-F238E27FC236}">
                <a16:creationId xmlns:a16="http://schemas.microsoft.com/office/drawing/2014/main" id="{E515F447-69D1-6B5D-F183-3D6B543662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620688"/>
            <a:ext cx="9144000" cy="3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6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7/11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0735335F-667E-EB81-51D6-B58363A56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764704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3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8/11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347E7734-602A-BECC-F9A1-CF4E7A6890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764704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9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9/11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7BA54530-1886-B39D-C363-597CC27F6D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44" y="764704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6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11</Words>
  <Application>Microsoft Office PowerPoint</Application>
  <PresentationFormat>사용자 지정</PresentationFormat>
  <Paragraphs>11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4704</cp:lastModifiedBy>
  <cp:revision>19</cp:revision>
  <dcterms:created xsi:type="dcterms:W3CDTF">2017-09-05T01:32:09Z</dcterms:created>
  <dcterms:modified xsi:type="dcterms:W3CDTF">2023-11-15T00:20:20Z</dcterms:modified>
</cp:coreProperties>
</file>