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1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2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1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7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10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55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86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6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08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FE72-810D-4A00-AA67-5D1831B6607A}" type="datetimeFigureOut">
              <a:rPr lang="ko-KR" altLang="en-US" smtClean="0"/>
              <a:t>2021-06-11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4BBD-9979-4743-8CFC-BC50DBFEE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8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1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4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1575" y="1769976"/>
            <a:ext cx="10515600" cy="13255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3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0"/>
            <a:ext cx="1005840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3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와이드스크린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2</cp:revision>
  <dcterms:created xsi:type="dcterms:W3CDTF">2021-06-11T08:48:50Z</dcterms:created>
  <dcterms:modified xsi:type="dcterms:W3CDTF">2021-06-11T08:54:02Z</dcterms:modified>
</cp:coreProperties>
</file>