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2"/>
  </p:notesMasterIdLst>
  <p:sldIdLst>
    <p:sldId id="256" r:id="rId2"/>
    <p:sldId id="257" r:id="rId3"/>
    <p:sldId id="268" r:id="rId4"/>
    <p:sldId id="275" r:id="rId5"/>
    <p:sldId id="258" r:id="rId6"/>
    <p:sldId id="259" r:id="rId7"/>
    <p:sldId id="260" r:id="rId8"/>
    <p:sldId id="261" r:id="rId9"/>
    <p:sldId id="269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4" d="100"/>
          <a:sy n="104" d="100"/>
        </p:scale>
        <p:origin x="7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CE13D5-0217-824C-231A-598D5F9E4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A5A08F-518C-089F-8958-80E6CA87E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E988E2-B7C5-FE50-4128-711C2792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C2C393-12A9-B919-F27B-1642CB30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0F1C4F-9B30-A870-2D93-3A561F9C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17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F299D7-71B3-B3C5-D734-C08E454F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85D6A96-840A-D33F-AE46-2E2DBD607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FF878F-65E7-6E13-A229-BAABBB20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D7935E-8936-E72E-4B31-FB579C47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D0CB5-1305-E8E4-67F0-CC811FCF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61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A55DB99-9C18-11E2-47EA-393D71787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601F106-6431-B023-4CEE-3D8A35937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A9E9EB-E717-D236-D608-DD4421FF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517BC4-975C-82A8-C941-D94629B4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137DAB-302F-F9E1-272B-0BDA65D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73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C22CC9-44E2-13B8-746C-73C3DCD2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5365-F746-BB78-9FC6-59FB43EB4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BEE798-FD03-7737-72C1-BA74F60E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3A0169-4774-D914-0D71-113E6139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F40D7A-94B0-1B4B-3D22-01E0CCAD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70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8717F8-0645-55A0-9141-9BD2E67F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947343-8CDC-3D39-3413-1AD0DFD21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34EE29-7796-63BD-2C8A-7A7ED4F7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8AF4BA-4269-CFEC-FCD5-AC2D184C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21F373-A1C9-B74C-4BB1-747453E7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61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E6EBFB-038C-5BCA-FA2B-4DF2F3F1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9177C5-9A39-7392-2F0E-83EE1543F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9259238-CDB8-98F8-C7BB-A86831E00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FCBF382-200A-51E7-5017-00FAEAC74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2F7E9A9-F2FE-DBE9-67F7-161F36AF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4200EDE-C963-AB93-D5DB-2F6DD019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80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92A145-900C-AAF3-1EE1-ECB46DF5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AE82D4-C908-C2F6-FAE4-A8FC741B7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BE7A76A-9FC7-4A80-107B-5C6270D97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72F9F40-E8D4-2CC8-AADC-E40DB7C36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9A956D3-7B53-1EE9-200B-3B48CC83D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C97DD94-CF94-5C93-90A1-F245F1B8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DE6AB9-1EE7-4B74-A57E-78A60790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5EC8B9E-64E5-0DD7-B28E-7CECB48C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33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C0F090-E2AB-D2B8-ECF3-84CF9A9B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A1B574C-CB5F-6A5F-6189-CA5897CD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5970C43-E6E2-5DB2-C557-5B8FF937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C9D233D-7CFF-D48F-0B70-0EDB3476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37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D770250-1AD6-DB65-46FA-DA44E253E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08FBA93-0838-58F7-3D87-E4778530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C0BA46-178F-DFDB-3FC1-8D38182A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99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1F04AD-BE7B-7BC2-8427-728FB976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204C62-55B9-38E5-AB5F-55804EDA8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0D3A35-892F-DB28-67E7-E4B11FD5F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D981437-8E2B-22FE-19CE-A2927E9D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BACA4D-661E-7B00-D93C-FA3C519D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25CDE01-9B6E-DAF7-ED57-D136679C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4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8DEEC0-1038-9D7A-76F6-100A5008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37CD0C7-D5E0-E943-AA38-AE3414EEE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4D5E228-A7E6-4198-DA53-C1F8BD33F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BB9AE1C-D6F0-6A6C-1BBD-9AD88CA1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AB7196-F308-BEFA-B3C5-78BD1880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E11DE3-0129-1FC3-57F0-5CB29997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30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9933BBD-18C8-5E37-2FAB-0F140B12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BBC2185-01C2-6D5E-2BF6-6BA6992F7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79A58A-9A96-03C2-8418-E6E495DAB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4027AD-2078-5A2F-976F-1E337E21C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B3012D-82C5-09FE-FC1B-28070F5B3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59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1/20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C6459F3-760C-3A09-CC8C-35C159771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34165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/20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D119760-B2B4-D91C-8B65-DA4FD1C14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535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ACCA09E-30D6-4D59-31E7-C5568AC04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2962102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028D105-C414-2AA4-8226-AD9B9667F8AF}"/>
              </a:ext>
            </a:extLst>
          </p:cNvPr>
          <p:cNvSpPr/>
          <p:nvPr/>
        </p:nvSpPr>
        <p:spPr>
          <a:xfrm>
            <a:off x="8028384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A42D9FB-025D-27BB-6CBB-DCED7C1072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28604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1FE4BB04-C052-93CE-2411-D710221D1FF4}"/>
              </a:ext>
            </a:extLst>
          </p:cNvPr>
          <p:cNvSpPr/>
          <p:nvPr/>
        </p:nvSpPr>
        <p:spPr>
          <a:xfrm>
            <a:off x="8028384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4523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99737D-C64D-6FAA-81E3-1E267EBE1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4245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43776F8-BF16-E1B9-722B-872E41AB0502}"/>
              </a:ext>
            </a:extLst>
          </p:cNvPr>
          <p:cNvSpPr/>
          <p:nvPr/>
        </p:nvSpPr>
        <p:spPr>
          <a:xfrm>
            <a:off x="8028384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2158589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/20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4B61704-786B-5B4F-B67C-5342BAEEA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3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/20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30EACFE-A60B-7A3E-976E-FBEB8533B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484"/>
            <a:ext cx="9144000" cy="30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53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A0958-CA88-00F3-9089-F4C341275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8BA9965-233A-9C1F-C886-F03DC21E2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10625"/>
          <a:stretch>
            <a:fillRect/>
          </a:stretch>
        </p:blipFill>
        <p:spPr>
          <a:xfrm>
            <a:off x="0" y="0"/>
            <a:ext cx="9168964" cy="685860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475ED27-AEB8-BD39-4C8A-528627152D6B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632160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DBEC6-EE8E-CC8F-A457-FC1237C43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0F590DB5-7A25-2923-638E-6B3541354ED6}"/>
              </a:ext>
            </a:extLst>
          </p:cNvPr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/20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AAAB819-3BF5-228A-155B-D023402A71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4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669B2-42DA-45EA-68D1-031BBEFDB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55278B98-F845-1079-EF3A-67B6536D3A2E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/20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926B40F-69CB-178C-2358-A2D2A177D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B0047-8FE5-FD26-FBCA-6C35C3E85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C847590-BE43-4068-3F57-6FFDACE4715E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/20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6D85E93-B26F-A265-AAE2-6F30D113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7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2/20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9B77AC5-BB68-A441-2191-F3C168875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296210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3B26D-4E46-21E1-1AC0-09FE86606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DC95DAD2-E8BA-FEA8-652A-18E37CFE482A}"/>
              </a:ext>
            </a:extLst>
          </p:cNvPr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/20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6E18394-7130-87D9-2069-0F11AB756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1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709BB-564A-9687-EFDD-695E8E999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C98FE2C-AD39-BE78-3365-97BD1B8E8F7D}"/>
              </a:ext>
            </a:extLst>
          </p:cNvPr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anose="02110004020202020204"/>
                <a:ea typeface="맑은 고딕" panose="020B0503020000020004" pitchFamily="50" charset="-127"/>
              </a:rPr>
              <a:t>3</a:t>
            </a:r>
            <a:r>
              <a:rPr kumimoji="0" lang="en-US" altLang="ko-KR" sz="2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/20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090CF6B-14CD-6A13-5951-D6A3742C0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4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EB07E-3CFA-4904-5CA3-65B0E04FE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5E9AEE6-863A-5BD6-7B57-57D009B6E66A}"/>
              </a:ext>
            </a:extLst>
          </p:cNvPr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4/20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AE5B57-2010-FF90-7F27-0DF9E9697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29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6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/20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70B32A5-24D8-7A6D-1DEE-FC4FD4B66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286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6/20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00CAA55-C21E-5AE3-171C-B48716100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424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/20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77A37C3-22DA-8777-70AC-787023912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341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8/20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1748A13-3FCA-92BB-AE26-726DA693D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369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D2B12-76A0-AED4-B63D-5893A7857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BD4E5B8-1352-8A8B-24D0-C2A12DAD9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3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06070E4-736D-6DC9-A1FC-35F0BC95B40C}"/>
              </a:ext>
            </a:extLst>
          </p:cNvPr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954648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20</Words>
  <Application>Microsoft Office PowerPoint</Application>
  <PresentationFormat>화면 슬라이드 쇼(4:3)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Office</cp:lastModifiedBy>
  <cp:revision>78</cp:revision>
  <dcterms:created xsi:type="dcterms:W3CDTF">2011-02-12T13:28:44Z</dcterms:created>
  <dcterms:modified xsi:type="dcterms:W3CDTF">2026-06-04T23:32:44Z</dcterms:modified>
</cp:coreProperties>
</file>